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4" r:id="rId2"/>
    <p:sldId id="312" r:id="rId3"/>
    <p:sldId id="256" r:id="rId4"/>
    <p:sldId id="310" r:id="rId5"/>
    <p:sldId id="314" r:id="rId6"/>
    <p:sldId id="307" r:id="rId7"/>
    <p:sldId id="315" r:id="rId8"/>
    <p:sldId id="311" r:id="rId9"/>
    <p:sldId id="275" r:id="rId10"/>
    <p:sldId id="316" r:id="rId11"/>
    <p:sldId id="308" r:id="rId12"/>
    <p:sldId id="319" r:id="rId13"/>
    <p:sldId id="318" r:id="rId14"/>
    <p:sldId id="317" r:id="rId15"/>
    <p:sldId id="297" r:id="rId16"/>
    <p:sldId id="309" r:id="rId17"/>
    <p:sldId id="313" r:id="rId18"/>
    <p:sldId id="32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_7.1" id="{6543FFAC-6E74-45A7-A2A9-934E5DAEB913}">
          <p14:sldIdLst>
            <p14:sldId id="274"/>
            <p14:sldId id="312"/>
            <p14:sldId id="256"/>
            <p14:sldId id="310"/>
            <p14:sldId id="314"/>
            <p14:sldId id="307"/>
            <p14:sldId id="315"/>
            <p14:sldId id="311"/>
          </p14:sldIdLst>
        </p14:section>
        <p14:section name="Ex_7.2" id="{5B7139B1-B02E-401F-8A52-1A4E90B09377}">
          <p14:sldIdLst>
            <p14:sldId id="275"/>
            <p14:sldId id="316"/>
            <p14:sldId id="308"/>
            <p14:sldId id="319"/>
            <p14:sldId id="318"/>
            <p14:sldId id="317"/>
          </p14:sldIdLst>
        </p14:section>
        <p14:section name="Ex_7.3" id="{842EA322-7F06-410D-9A4A-7772FDDC4683}">
          <p14:sldIdLst>
            <p14:sldId id="297"/>
            <p14:sldId id="309"/>
            <p14:sldId id="313"/>
            <p14:sldId id="320"/>
          </p14:sldIdLst>
        </p14:section>
        <p14:section name="Ex_6.4(extra)" id="{1CA911DB-D78D-499F-918B-94AE5EA9E26C}">
          <p14:sldIdLst/>
        </p14:section>
        <p14:section name="Ex_6.5(extra)" id="{A4AE6A65-87F4-4BF1-A0E0-1E914D97CB5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E73861-E865-4FFE-BFF7-5F92630A9B87}" v="482" dt="2021-06-08T10:51:41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76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50" y="654"/>
      </p:cViewPr>
      <p:guideLst>
        <p:guide orient="horz" pos="223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76"/>
    </p:cViewPr>
  </p:sorterViewPr>
  <p:notesViewPr>
    <p:cSldViewPr snapToGrid="0" showGuides="1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an Kulkarni" userId="200d7e74774fd3cc" providerId="LiveId" clId="{1E86E712-6FC0-4842-A51C-15D50A864327}"/>
    <pc:docChg chg="undo custSel addSld delSld modSld sldOrd modSection">
      <pc:chgData name="Rohan Kulkarni" userId="200d7e74774fd3cc" providerId="LiveId" clId="{1E86E712-6FC0-4842-A51C-15D50A864327}" dt="2021-06-01T13:57:41.581" v="1444"/>
      <pc:docMkLst>
        <pc:docMk/>
      </pc:docMkLst>
      <pc:sldChg chg="delSp mod">
        <pc:chgData name="Rohan Kulkarni" userId="200d7e74774fd3cc" providerId="LiveId" clId="{1E86E712-6FC0-4842-A51C-15D50A864327}" dt="2021-06-01T02:22:06.209" v="1406" actId="478"/>
        <pc:sldMkLst>
          <pc:docMk/>
          <pc:sldMk cId="3837914728" sldId="256"/>
        </pc:sldMkLst>
        <pc:picChg chg="del">
          <ac:chgData name="Rohan Kulkarni" userId="200d7e74774fd3cc" providerId="LiveId" clId="{1E86E712-6FC0-4842-A51C-15D50A864327}" dt="2021-06-01T02:22:06.209" v="1406" actId="478"/>
          <ac:picMkLst>
            <pc:docMk/>
            <pc:sldMk cId="3837914728" sldId="256"/>
            <ac:picMk id="3" creationId="{658B6EC0-372B-4BD8-87C3-9D00F5ABD5F8}"/>
          </ac:picMkLst>
        </pc:picChg>
      </pc:sldChg>
      <pc:sldChg chg="modSp mod">
        <pc:chgData name="Rohan Kulkarni" userId="200d7e74774fd3cc" providerId="LiveId" clId="{1E86E712-6FC0-4842-A51C-15D50A864327}" dt="2021-06-01T02:22:03.290" v="1405" actId="20577"/>
        <pc:sldMkLst>
          <pc:docMk/>
          <pc:sldMk cId="3088965281" sldId="274"/>
        </pc:sldMkLst>
        <pc:spChg chg="mod">
          <ac:chgData name="Rohan Kulkarni" userId="200d7e74774fd3cc" providerId="LiveId" clId="{1E86E712-6FC0-4842-A51C-15D50A864327}" dt="2021-06-01T02:22:03.290" v="1405" actId="20577"/>
          <ac:spMkLst>
            <pc:docMk/>
            <pc:sldMk cId="3088965281" sldId="274"/>
            <ac:spMk id="2" creationId="{295A7BF1-93BA-4D77-9999-67AA8397EF2F}"/>
          </ac:spMkLst>
        </pc:spChg>
      </pc:sldChg>
      <pc:sldChg chg="modSp mod">
        <pc:chgData name="Rohan Kulkarni" userId="200d7e74774fd3cc" providerId="LiveId" clId="{1E86E712-6FC0-4842-A51C-15D50A864327}" dt="2021-05-31T16:20:06.048" v="55" actId="20577"/>
        <pc:sldMkLst>
          <pc:docMk/>
          <pc:sldMk cId="3855080937" sldId="275"/>
        </pc:sldMkLst>
        <pc:spChg chg="mod">
          <ac:chgData name="Rohan Kulkarni" userId="200d7e74774fd3cc" providerId="LiveId" clId="{1E86E712-6FC0-4842-A51C-15D50A864327}" dt="2021-05-31T16:20:06.048" v="55" actId="20577"/>
          <ac:spMkLst>
            <pc:docMk/>
            <pc:sldMk cId="3855080937" sldId="275"/>
            <ac:spMk id="2" creationId="{295A7BF1-93BA-4D77-9999-67AA8397EF2F}"/>
          </ac:spMkLst>
        </pc:spChg>
      </pc:sldChg>
      <pc:sldChg chg="del">
        <pc:chgData name="Rohan Kulkarni" userId="200d7e74774fd3cc" providerId="LiveId" clId="{1E86E712-6FC0-4842-A51C-15D50A864327}" dt="2021-06-01T02:22:36.898" v="1408" actId="47"/>
        <pc:sldMkLst>
          <pc:docMk/>
          <pc:sldMk cId="655751911" sldId="276"/>
        </pc:sldMkLst>
      </pc:sldChg>
      <pc:sldChg chg="del">
        <pc:chgData name="Rohan Kulkarni" userId="200d7e74774fd3cc" providerId="LiveId" clId="{1E86E712-6FC0-4842-A51C-15D50A864327}" dt="2021-06-01T02:22:38.217" v="1409" actId="47"/>
        <pc:sldMkLst>
          <pc:docMk/>
          <pc:sldMk cId="245108672" sldId="277"/>
        </pc:sldMkLst>
      </pc:sldChg>
      <pc:sldChg chg="del">
        <pc:chgData name="Rohan Kulkarni" userId="200d7e74774fd3cc" providerId="LiveId" clId="{1E86E712-6FC0-4842-A51C-15D50A864327}" dt="2021-06-01T02:22:42.100" v="1410" actId="47"/>
        <pc:sldMkLst>
          <pc:docMk/>
          <pc:sldMk cId="2201340716" sldId="278"/>
        </pc:sldMkLst>
      </pc:sldChg>
      <pc:sldChg chg="del">
        <pc:chgData name="Rohan Kulkarni" userId="200d7e74774fd3cc" providerId="LiveId" clId="{1E86E712-6FC0-4842-A51C-15D50A864327}" dt="2021-06-01T02:22:43.728" v="1411" actId="47"/>
        <pc:sldMkLst>
          <pc:docMk/>
          <pc:sldMk cId="3848124318" sldId="279"/>
        </pc:sldMkLst>
      </pc:sldChg>
      <pc:sldChg chg="del">
        <pc:chgData name="Rohan Kulkarni" userId="200d7e74774fd3cc" providerId="LiveId" clId="{1E86E712-6FC0-4842-A51C-15D50A864327}" dt="2021-06-01T02:22:45.085" v="1412" actId="47"/>
        <pc:sldMkLst>
          <pc:docMk/>
          <pc:sldMk cId="1693034458" sldId="280"/>
        </pc:sldMkLst>
      </pc:sldChg>
      <pc:sldChg chg="del">
        <pc:chgData name="Rohan Kulkarni" userId="200d7e74774fd3cc" providerId="LiveId" clId="{1E86E712-6FC0-4842-A51C-15D50A864327}" dt="2021-06-01T02:22:45.976" v="1413" actId="47"/>
        <pc:sldMkLst>
          <pc:docMk/>
          <pc:sldMk cId="2812959976" sldId="285"/>
        </pc:sldMkLst>
      </pc:sldChg>
      <pc:sldChg chg="del">
        <pc:chgData name="Rohan Kulkarni" userId="200d7e74774fd3cc" providerId="LiveId" clId="{1E86E712-6FC0-4842-A51C-15D50A864327}" dt="2021-06-01T02:22:47.591" v="1415" actId="47"/>
        <pc:sldMkLst>
          <pc:docMk/>
          <pc:sldMk cId="1042600965" sldId="286"/>
        </pc:sldMkLst>
      </pc:sldChg>
      <pc:sldChg chg="del">
        <pc:chgData name="Rohan Kulkarni" userId="200d7e74774fd3cc" providerId="LiveId" clId="{1E86E712-6FC0-4842-A51C-15D50A864327}" dt="2021-06-01T02:22:46.463" v="1414" actId="47"/>
        <pc:sldMkLst>
          <pc:docMk/>
          <pc:sldMk cId="165399638" sldId="287"/>
        </pc:sldMkLst>
      </pc:sldChg>
      <pc:sldChg chg="del">
        <pc:chgData name="Rohan Kulkarni" userId="200d7e74774fd3cc" providerId="LiveId" clId="{1E86E712-6FC0-4842-A51C-15D50A864327}" dt="2021-06-01T02:22:50.561" v="1416" actId="47"/>
        <pc:sldMkLst>
          <pc:docMk/>
          <pc:sldMk cId="2828678444" sldId="288"/>
        </pc:sldMkLst>
      </pc:sldChg>
      <pc:sldChg chg="del">
        <pc:chgData name="Rohan Kulkarni" userId="200d7e74774fd3cc" providerId="LiveId" clId="{1E86E712-6FC0-4842-A51C-15D50A864327}" dt="2021-06-01T02:22:53.604" v="1417" actId="47"/>
        <pc:sldMkLst>
          <pc:docMk/>
          <pc:sldMk cId="962495844" sldId="289"/>
        </pc:sldMkLst>
      </pc:sldChg>
      <pc:sldChg chg="del">
        <pc:chgData name="Rohan Kulkarni" userId="200d7e74774fd3cc" providerId="LiveId" clId="{1E86E712-6FC0-4842-A51C-15D50A864327}" dt="2021-06-01T02:22:54.422" v="1418" actId="47"/>
        <pc:sldMkLst>
          <pc:docMk/>
          <pc:sldMk cId="72958213" sldId="290"/>
        </pc:sldMkLst>
      </pc:sldChg>
      <pc:sldChg chg="del">
        <pc:chgData name="Rohan Kulkarni" userId="200d7e74774fd3cc" providerId="LiveId" clId="{1E86E712-6FC0-4842-A51C-15D50A864327}" dt="2021-06-01T02:22:55.067" v="1419" actId="47"/>
        <pc:sldMkLst>
          <pc:docMk/>
          <pc:sldMk cId="3784653051" sldId="291"/>
        </pc:sldMkLst>
      </pc:sldChg>
      <pc:sldChg chg="del">
        <pc:chgData name="Rohan Kulkarni" userId="200d7e74774fd3cc" providerId="LiveId" clId="{1E86E712-6FC0-4842-A51C-15D50A864327}" dt="2021-06-01T02:22:55.830" v="1420" actId="47"/>
        <pc:sldMkLst>
          <pc:docMk/>
          <pc:sldMk cId="86512155" sldId="292"/>
        </pc:sldMkLst>
      </pc:sldChg>
      <pc:sldChg chg="del">
        <pc:chgData name="Rohan Kulkarni" userId="200d7e74774fd3cc" providerId="LiveId" clId="{1E86E712-6FC0-4842-A51C-15D50A864327}" dt="2021-06-01T02:22:56.946" v="1421" actId="47"/>
        <pc:sldMkLst>
          <pc:docMk/>
          <pc:sldMk cId="2910718263" sldId="293"/>
        </pc:sldMkLst>
      </pc:sldChg>
      <pc:sldChg chg="del">
        <pc:chgData name="Rohan Kulkarni" userId="200d7e74774fd3cc" providerId="LiveId" clId="{1E86E712-6FC0-4842-A51C-15D50A864327}" dt="2021-06-01T02:22:57.873" v="1422" actId="47"/>
        <pc:sldMkLst>
          <pc:docMk/>
          <pc:sldMk cId="960994704" sldId="294"/>
        </pc:sldMkLst>
      </pc:sldChg>
      <pc:sldChg chg="addSp delSp modSp new mod">
        <pc:chgData name="Rohan Kulkarni" userId="200d7e74774fd3cc" providerId="LiveId" clId="{1E86E712-6FC0-4842-A51C-15D50A864327}" dt="2021-06-01T10:49:32.831" v="1443"/>
        <pc:sldMkLst>
          <pc:docMk/>
          <pc:sldMk cId="1425440383" sldId="295"/>
        </pc:sldMkLst>
        <pc:spChg chg="del">
          <ac:chgData name="Rohan Kulkarni" userId="200d7e74774fd3cc" providerId="LiveId" clId="{1E86E712-6FC0-4842-A51C-15D50A864327}" dt="2021-05-31T16:16:48.198" v="3" actId="478"/>
          <ac:spMkLst>
            <pc:docMk/>
            <pc:sldMk cId="1425440383" sldId="295"/>
            <ac:spMk id="2" creationId="{F1B8DBE7-72D5-4C5C-B6A4-F56C1C7D75D6}"/>
          </ac:spMkLst>
        </pc:spChg>
        <pc:spChg chg="add del mod">
          <ac:chgData name="Rohan Kulkarni" userId="200d7e74774fd3cc" providerId="LiveId" clId="{1E86E712-6FC0-4842-A51C-15D50A864327}" dt="2021-05-31T16:53:21.669" v="577" actId="478"/>
          <ac:spMkLst>
            <pc:docMk/>
            <pc:sldMk cId="1425440383" sldId="295"/>
            <ac:spMk id="2" creationId="{F245C85D-83A6-494A-A917-8B60B8A1CDE0}"/>
          </ac:spMkLst>
        </pc:spChg>
        <pc:spChg chg="add mod">
          <ac:chgData name="Rohan Kulkarni" userId="200d7e74774fd3cc" providerId="LiveId" clId="{1E86E712-6FC0-4842-A51C-15D50A864327}" dt="2021-05-31T16:58:37.285" v="595" actId="255"/>
          <ac:spMkLst>
            <pc:docMk/>
            <pc:sldMk cId="1425440383" sldId="295"/>
            <ac:spMk id="3" creationId="{A8A6E1AC-03D1-4C60-9DD1-44E61AC277E4}"/>
          </ac:spMkLst>
        </pc:spChg>
        <pc:spChg chg="del">
          <ac:chgData name="Rohan Kulkarni" userId="200d7e74774fd3cc" providerId="LiveId" clId="{1E86E712-6FC0-4842-A51C-15D50A864327}" dt="2021-05-31T16:16:50.724" v="4" actId="478"/>
          <ac:spMkLst>
            <pc:docMk/>
            <pc:sldMk cId="1425440383" sldId="295"/>
            <ac:spMk id="3" creationId="{AE179CFF-ABE4-44FB-8003-7C77B40D13D7}"/>
          </ac:spMkLst>
        </pc:spChg>
        <pc:spChg chg="add del ord">
          <ac:chgData name="Rohan Kulkarni" userId="200d7e74774fd3cc" providerId="LiveId" clId="{1E86E712-6FC0-4842-A51C-15D50A864327}" dt="2021-05-31T16:20:27.418" v="59" actId="11529"/>
          <ac:spMkLst>
            <pc:docMk/>
            <pc:sldMk cId="1425440383" sldId="295"/>
            <ac:spMk id="6" creationId="{4D03A126-BDC7-4E7A-954D-F18030FCA6CD}"/>
          </ac:spMkLst>
        </pc:spChg>
        <pc:spChg chg="add mod">
          <ac:chgData name="Rohan Kulkarni" userId="200d7e74774fd3cc" providerId="LiveId" clId="{1E86E712-6FC0-4842-A51C-15D50A864327}" dt="2021-05-31T16:58:41.171" v="596" actId="255"/>
          <ac:spMkLst>
            <pc:docMk/>
            <pc:sldMk cId="1425440383" sldId="295"/>
            <ac:spMk id="7" creationId="{915D6F5F-C985-48CE-8C6C-3B6F38F0FAFD}"/>
          </ac:spMkLst>
        </pc:spChg>
        <pc:spChg chg="add del mod">
          <ac:chgData name="Rohan Kulkarni" userId="200d7e74774fd3cc" providerId="LiveId" clId="{1E86E712-6FC0-4842-A51C-15D50A864327}" dt="2021-05-31T16:20:45.822" v="63" actId="11529"/>
          <ac:spMkLst>
            <pc:docMk/>
            <pc:sldMk cId="1425440383" sldId="295"/>
            <ac:spMk id="7" creationId="{B6B910F3-E442-46A8-BE41-47F39B64C36A}"/>
          </ac:spMkLst>
        </pc:spChg>
        <pc:spChg chg="add del">
          <ac:chgData name="Rohan Kulkarni" userId="200d7e74774fd3cc" providerId="LiveId" clId="{1E86E712-6FC0-4842-A51C-15D50A864327}" dt="2021-05-31T16:59:03.706" v="598" actId="478"/>
          <ac:spMkLst>
            <pc:docMk/>
            <pc:sldMk cId="1425440383" sldId="295"/>
            <ac:spMk id="8" creationId="{01C4014B-369E-4970-BEF1-4877FB7AECB3}"/>
          </ac:spMkLst>
        </pc:spChg>
        <pc:spChg chg="add del mod">
          <ac:chgData name="Rohan Kulkarni" userId="200d7e74774fd3cc" providerId="LiveId" clId="{1E86E712-6FC0-4842-A51C-15D50A864327}" dt="2021-05-31T17:02:15.915" v="642" actId="478"/>
          <ac:spMkLst>
            <pc:docMk/>
            <pc:sldMk cId="1425440383" sldId="295"/>
            <ac:spMk id="9" creationId="{E7B7288C-9FFA-4937-9ECC-F9797868773B}"/>
          </ac:spMkLst>
        </pc:spChg>
        <pc:spChg chg="add mod">
          <ac:chgData name="Rohan Kulkarni" userId="200d7e74774fd3cc" providerId="LiveId" clId="{1E86E712-6FC0-4842-A51C-15D50A864327}" dt="2021-05-31T19:37:15.150" v="667" actId="1076"/>
          <ac:spMkLst>
            <pc:docMk/>
            <pc:sldMk cId="1425440383" sldId="295"/>
            <ac:spMk id="10" creationId="{82C64A0C-F491-44E8-90D8-B334BB01B507}"/>
          </ac:spMkLst>
        </pc:spChg>
        <pc:spChg chg="add mod ord">
          <ac:chgData name="Rohan Kulkarni" userId="200d7e74774fd3cc" providerId="LiveId" clId="{1E86E712-6FC0-4842-A51C-15D50A864327}" dt="2021-05-31T16:52:28.545" v="569" actId="2711"/>
          <ac:spMkLst>
            <pc:docMk/>
            <pc:sldMk cId="1425440383" sldId="295"/>
            <ac:spMk id="42" creationId="{404739B4-9149-4367-A13F-20FB90D03A1E}"/>
          </ac:spMkLst>
        </pc:spChg>
        <pc:spChg chg="add mod">
          <ac:chgData name="Rohan Kulkarni" userId="200d7e74774fd3cc" providerId="LiveId" clId="{1E86E712-6FC0-4842-A51C-15D50A864327}" dt="2021-05-31T19:37:12.470" v="666" actId="1076"/>
          <ac:spMkLst>
            <pc:docMk/>
            <pc:sldMk cId="1425440383" sldId="295"/>
            <ac:spMk id="77" creationId="{1FB1CF2C-2F6C-4D55-91F9-EF5557BBC52E}"/>
          </ac:spMkLst>
        </pc:spChg>
        <pc:picChg chg="add mod">
          <ac:chgData name="Rohan Kulkarni" userId="200d7e74774fd3cc" providerId="LiveId" clId="{1E86E712-6FC0-4842-A51C-15D50A864327}" dt="2021-05-31T17:02:10.777" v="641"/>
          <ac:picMkLst>
            <pc:docMk/>
            <pc:sldMk cId="1425440383" sldId="295"/>
            <ac:picMk id="5" creationId="{652613AF-D528-49AF-B930-AD7E42D6576D}"/>
          </ac:picMkLst>
        </pc:picChg>
        <pc:picChg chg="add mod">
          <ac:chgData name="Rohan Kulkarni" userId="200d7e74774fd3cc" providerId="LiveId" clId="{1E86E712-6FC0-4842-A51C-15D50A864327}" dt="2021-05-31T16:58:03.289" v="589" actId="1076"/>
          <ac:picMkLst>
            <pc:docMk/>
            <pc:sldMk cId="1425440383" sldId="295"/>
            <ac:picMk id="6" creationId="{8B1DE831-C5F2-451B-B84F-1A2D1D1795B2}"/>
          </ac:picMkLst>
        </pc:picChg>
        <pc:picChg chg="del mod">
          <ac:chgData name="Rohan Kulkarni" userId="200d7e74774fd3cc" providerId="LiveId" clId="{1E86E712-6FC0-4842-A51C-15D50A864327}" dt="2021-05-31T16:22:16.579" v="87" actId="478"/>
          <ac:picMkLst>
            <pc:docMk/>
            <pc:sldMk cId="1425440383" sldId="295"/>
            <ac:picMk id="9" creationId="{FBB50CE3-D1DA-48B2-8BE7-1FDDA6E418FB}"/>
          </ac:picMkLst>
        </pc:picChg>
        <pc:picChg chg="del mod ord">
          <ac:chgData name="Rohan Kulkarni" userId="200d7e74774fd3cc" providerId="LiveId" clId="{1E86E712-6FC0-4842-A51C-15D50A864327}" dt="2021-05-31T16:22:25.739" v="101" actId="478"/>
          <ac:picMkLst>
            <pc:docMk/>
            <pc:sldMk cId="1425440383" sldId="295"/>
            <ac:picMk id="11" creationId="{B272BB47-AEE1-4A49-A907-AB45A7254A4D}"/>
          </ac:picMkLst>
        </pc:picChg>
        <pc:picChg chg="del mod ord">
          <ac:chgData name="Rohan Kulkarni" userId="200d7e74774fd3cc" providerId="LiveId" clId="{1E86E712-6FC0-4842-A51C-15D50A864327}" dt="2021-05-31T16:22:49.658" v="139"/>
          <ac:picMkLst>
            <pc:docMk/>
            <pc:sldMk cId="1425440383" sldId="295"/>
            <ac:picMk id="13" creationId="{0CBB837F-A2E0-4383-8ABB-4B07405EECB3}"/>
          </ac:picMkLst>
        </pc:picChg>
        <pc:picChg chg="add del mod ord">
          <ac:chgData name="Rohan Kulkarni" userId="200d7e74774fd3cc" providerId="LiveId" clId="{1E86E712-6FC0-4842-A51C-15D50A864327}" dt="2021-05-31T16:22:59.274" v="157" actId="478"/>
          <ac:picMkLst>
            <pc:docMk/>
            <pc:sldMk cId="1425440383" sldId="295"/>
            <ac:picMk id="15" creationId="{6F298964-780B-4747-BFEB-7A7F9F21E72E}"/>
          </ac:picMkLst>
        </pc:picChg>
        <pc:picChg chg="del mod ord">
          <ac:chgData name="Rohan Kulkarni" userId="200d7e74774fd3cc" providerId="LiveId" clId="{1E86E712-6FC0-4842-A51C-15D50A864327}" dt="2021-05-31T16:23:45.129" v="172" actId="478"/>
          <ac:picMkLst>
            <pc:docMk/>
            <pc:sldMk cId="1425440383" sldId="295"/>
            <ac:picMk id="17" creationId="{E33CD1D9-2269-4233-AD4E-F3E3826CE439}"/>
          </ac:picMkLst>
        </pc:picChg>
        <pc:picChg chg="del mod ord">
          <ac:chgData name="Rohan Kulkarni" userId="200d7e74774fd3cc" providerId="LiveId" clId="{1E86E712-6FC0-4842-A51C-15D50A864327}" dt="2021-05-31T16:23:56.620" v="186" actId="478"/>
          <ac:picMkLst>
            <pc:docMk/>
            <pc:sldMk cId="1425440383" sldId="295"/>
            <ac:picMk id="19" creationId="{C109DB3B-32A7-41EE-A10D-F145753CAAD9}"/>
          </ac:picMkLst>
        </pc:picChg>
        <pc:picChg chg="del mod ord">
          <ac:chgData name="Rohan Kulkarni" userId="200d7e74774fd3cc" providerId="LiveId" clId="{1E86E712-6FC0-4842-A51C-15D50A864327}" dt="2021-05-31T16:24:07.012" v="200" actId="478"/>
          <ac:picMkLst>
            <pc:docMk/>
            <pc:sldMk cId="1425440383" sldId="295"/>
            <ac:picMk id="21" creationId="{89C75B8F-21D0-48DE-B6F1-9DBEB17A72C5}"/>
          </ac:picMkLst>
        </pc:picChg>
        <pc:picChg chg="del mod ord">
          <ac:chgData name="Rohan Kulkarni" userId="200d7e74774fd3cc" providerId="LiveId" clId="{1E86E712-6FC0-4842-A51C-15D50A864327}" dt="2021-05-31T16:24:22.041" v="217" actId="478"/>
          <ac:picMkLst>
            <pc:docMk/>
            <pc:sldMk cId="1425440383" sldId="295"/>
            <ac:picMk id="23" creationId="{9168447A-9991-4A1B-B828-725498ED1011}"/>
          </ac:picMkLst>
        </pc:picChg>
        <pc:picChg chg="del mod ord">
          <ac:chgData name="Rohan Kulkarni" userId="200d7e74774fd3cc" providerId="LiveId" clId="{1E86E712-6FC0-4842-A51C-15D50A864327}" dt="2021-05-31T16:25:49.115" v="263" actId="478"/>
          <ac:picMkLst>
            <pc:docMk/>
            <pc:sldMk cId="1425440383" sldId="295"/>
            <ac:picMk id="25" creationId="{4DBA789F-6CD4-4864-995D-6EC7C2C9F877}"/>
          </ac:picMkLst>
        </pc:picChg>
        <pc:picChg chg="add del mod">
          <ac:chgData name="Rohan Kulkarni" userId="200d7e74774fd3cc" providerId="LiveId" clId="{1E86E712-6FC0-4842-A51C-15D50A864327}" dt="2021-05-31T16:24:40.028" v="225" actId="478"/>
          <ac:picMkLst>
            <pc:docMk/>
            <pc:sldMk cId="1425440383" sldId="295"/>
            <ac:picMk id="27" creationId="{C912D4EF-8FB0-4243-85C3-AAFF55237FDA}"/>
          </ac:picMkLst>
        </pc:picChg>
        <pc:picChg chg="del mod">
          <ac:chgData name="Rohan Kulkarni" userId="200d7e74774fd3cc" providerId="LiveId" clId="{1E86E712-6FC0-4842-A51C-15D50A864327}" dt="2021-05-31T16:25:34.558" v="248" actId="478"/>
          <ac:picMkLst>
            <pc:docMk/>
            <pc:sldMk cId="1425440383" sldId="295"/>
            <ac:picMk id="29" creationId="{0DA0A10C-61AA-4B39-B35C-A42B6FDA4504}"/>
          </ac:picMkLst>
        </pc:picChg>
        <pc:picChg chg="mod ord">
          <ac:chgData name="Rohan Kulkarni" userId="200d7e74774fd3cc" providerId="LiveId" clId="{1E86E712-6FC0-4842-A51C-15D50A864327}" dt="2021-05-31T16:37:22.870" v="402" actId="1076"/>
          <ac:picMkLst>
            <pc:docMk/>
            <pc:sldMk cId="1425440383" sldId="295"/>
            <ac:picMk id="31" creationId="{E2C05446-A365-415B-83E0-87D6C2B05525}"/>
          </ac:picMkLst>
        </pc:picChg>
        <pc:picChg chg="del mod ord">
          <ac:chgData name="Rohan Kulkarni" userId="200d7e74774fd3cc" providerId="LiveId" clId="{1E86E712-6FC0-4842-A51C-15D50A864327}" dt="2021-05-31T16:29:16.313" v="332" actId="478"/>
          <ac:picMkLst>
            <pc:docMk/>
            <pc:sldMk cId="1425440383" sldId="295"/>
            <ac:picMk id="33" creationId="{799A77CE-AF53-4BAD-B0FE-AB1F5A3AC2AD}"/>
          </ac:picMkLst>
        </pc:picChg>
        <pc:picChg chg="del mod">
          <ac:chgData name="Rohan Kulkarni" userId="200d7e74774fd3cc" providerId="LiveId" clId="{1E86E712-6FC0-4842-A51C-15D50A864327}" dt="2021-05-31T16:27:27.329" v="293" actId="478"/>
          <ac:picMkLst>
            <pc:docMk/>
            <pc:sldMk cId="1425440383" sldId="295"/>
            <ac:picMk id="35" creationId="{6A4DD093-A0A4-4E8A-B140-FED13D0FD753}"/>
          </ac:picMkLst>
        </pc:picChg>
        <pc:picChg chg="del mod ord">
          <ac:chgData name="Rohan Kulkarni" userId="200d7e74774fd3cc" providerId="LiveId" clId="{1E86E712-6FC0-4842-A51C-15D50A864327}" dt="2021-05-31T16:37:36.114" v="421" actId="478"/>
          <ac:picMkLst>
            <pc:docMk/>
            <pc:sldMk cId="1425440383" sldId="295"/>
            <ac:picMk id="37" creationId="{29FA26A5-2F80-45B8-B575-532E5081E0E8}"/>
          </ac:picMkLst>
        </pc:picChg>
        <pc:picChg chg="del mod ord">
          <ac:chgData name="Rohan Kulkarni" userId="200d7e74774fd3cc" providerId="LiveId" clId="{1E86E712-6FC0-4842-A51C-15D50A864327}" dt="2021-05-31T16:37:10.681" v="397" actId="478"/>
          <ac:picMkLst>
            <pc:docMk/>
            <pc:sldMk cId="1425440383" sldId="295"/>
            <ac:picMk id="39" creationId="{52D73AED-7D0B-482E-91E2-892D7180577B}"/>
          </ac:picMkLst>
        </pc:picChg>
        <pc:picChg chg="add mod">
          <ac:chgData name="Rohan Kulkarni" userId="200d7e74774fd3cc" providerId="LiveId" clId="{1E86E712-6FC0-4842-A51C-15D50A864327}" dt="2021-05-31T16:41:55.828" v="500" actId="692"/>
          <ac:picMkLst>
            <pc:docMk/>
            <pc:sldMk cId="1425440383" sldId="295"/>
            <ac:picMk id="41" creationId="{B71E67C0-AED1-4F8B-A82B-AAA344F8A092}"/>
          </ac:picMkLst>
        </pc:picChg>
        <pc:picChg chg="add mod">
          <ac:chgData name="Rohan Kulkarni" userId="200d7e74774fd3cc" providerId="LiveId" clId="{1E86E712-6FC0-4842-A51C-15D50A864327}" dt="2021-05-31T16:39:01.488" v="468" actId="1076"/>
          <ac:picMkLst>
            <pc:docMk/>
            <pc:sldMk cId="1425440383" sldId="295"/>
            <ac:picMk id="44" creationId="{30D94BE1-9540-49B4-BC83-493AE7BE6EA7}"/>
          </ac:picMkLst>
        </pc:picChg>
        <pc:picChg chg="add mod ord">
          <ac:chgData name="Rohan Kulkarni" userId="200d7e74774fd3cc" providerId="LiveId" clId="{1E86E712-6FC0-4842-A51C-15D50A864327}" dt="2021-05-31T16:38:58.364" v="466" actId="1076"/>
          <ac:picMkLst>
            <pc:docMk/>
            <pc:sldMk cId="1425440383" sldId="295"/>
            <ac:picMk id="46" creationId="{1C015064-356C-465D-B95B-06D0317726B7}"/>
          </ac:picMkLst>
        </pc:picChg>
        <pc:picChg chg="add mod">
          <ac:chgData name="Rohan Kulkarni" userId="200d7e74774fd3cc" providerId="LiveId" clId="{1E86E712-6FC0-4842-A51C-15D50A864327}" dt="2021-05-31T16:38:59.763" v="467" actId="1076"/>
          <ac:picMkLst>
            <pc:docMk/>
            <pc:sldMk cId="1425440383" sldId="295"/>
            <ac:picMk id="48" creationId="{853158CE-F07B-4858-8230-E9393FD422A4}"/>
          </ac:picMkLst>
        </pc:picChg>
        <pc:picChg chg="add mod">
          <ac:chgData name="Rohan Kulkarni" userId="200d7e74774fd3cc" providerId="LiveId" clId="{1E86E712-6FC0-4842-A51C-15D50A864327}" dt="2021-05-31T16:40:25.084" v="479" actId="1076"/>
          <ac:picMkLst>
            <pc:docMk/>
            <pc:sldMk cId="1425440383" sldId="295"/>
            <ac:picMk id="50" creationId="{66627735-05C9-45EB-965A-B33ABC36F830}"/>
          </ac:picMkLst>
        </pc:picChg>
        <pc:picChg chg="mod ord">
          <ac:chgData name="Rohan Kulkarni" userId="200d7e74774fd3cc" providerId="LiveId" clId="{1E86E712-6FC0-4842-A51C-15D50A864327}" dt="2021-05-31T16:37:16.355" v="401" actId="1076"/>
          <ac:picMkLst>
            <pc:docMk/>
            <pc:sldMk cId="1425440383" sldId="295"/>
            <ac:picMk id="52" creationId="{9250E9DF-7B2A-4CDF-A997-F7ED4BE2F8EC}"/>
          </ac:picMkLst>
        </pc:picChg>
        <pc:picChg chg="del mod ord">
          <ac:chgData name="Rohan Kulkarni" userId="200d7e74774fd3cc" providerId="LiveId" clId="{1E86E712-6FC0-4842-A51C-15D50A864327}" dt="2021-05-31T16:37:55.263" v="443" actId="478"/>
          <ac:picMkLst>
            <pc:docMk/>
            <pc:sldMk cId="1425440383" sldId="295"/>
            <ac:picMk id="54" creationId="{010A3658-1A8A-4606-8C81-64B1BE78D33B}"/>
          </ac:picMkLst>
        </pc:picChg>
        <pc:picChg chg="mod ord">
          <ac:chgData name="Rohan Kulkarni" userId="200d7e74774fd3cc" providerId="LiveId" clId="{1E86E712-6FC0-4842-A51C-15D50A864327}" dt="2021-05-31T16:37:55.264" v="445" actId="962"/>
          <ac:picMkLst>
            <pc:docMk/>
            <pc:sldMk cId="1425440383" sldId="295"/>
            <ac:picMk id="56" creationId="{25DEED9C-E3CD-4342-9539-8CD009A11BF3}"/>
          </ac:picMkLst>
        </pc:picChg>
        <pc:picChg chg="add mod">
          <ac:chgData name="Rohan Kulkarni" userId="200d7e74774fd3cc" providerId="LiveId" clId="{1E86E712-6FC0-4842-A51C-15D50A864327}" dt="2021-05-31T16:42:13.269" v="510" actId="692"/>
          <ac:picMkLst>
            <pc:docMk/>
            <pc:sldMk cId="1425440383" sldId="295"/>
            <ac:picMk id="64" creationId="{22387CD2-947F-4CF6-BB29-7E646702D52A}"/>
          </ac:picMkLst>
        </pc:picChg>
        <pc:picChg chg="add mod">
          <ac:chgData name="Rohan Kulkarni" userId="200d7e74774fd3cc" providerId="LiveId" clId="{1E86E712-6FC0-4842-A51C-15D50A864327}" dt="2021-05-31T16:42:01.056" v="502" actId="14100"/>
          <ac:picMkLst>
            <pc:docMk/>
            <pc:sldMk cId="1425440383" sldId="295"/>
            <ac:picMk id="66" creationId="{DF118FD0-C8CE-40C2-82B6-DB32996040D0}"/>
          </ac:picMkLst>
        </pc:picChg>
        <pc:picChg chg="add mod">
          <ac:chgData name="Rohan Kulkarni" userId="200d7e74774fd3cc" providerId="LiveId" clId="{1E86E712-6FC0-4842-A51C-15D50A864327}" dt="2021-05-31T19:37:02.632" v="664" actId="1076"/>
          <ac:picMkLst>
            <pc:docMk/>
            <pc:sldMk cId="1425440383" sldId="295"/>
            <ac:picMk id="68" creationId="{FD74994E-1CE3-497E-A2B7-8E4616D49B21}"/>
          </ac:picMkLst>
        </pc:picChg>
        <pc:picChg chg="add mod">
          <ac:chgData name="Rohan Kulkarni" userId="200d7e74774fd3cc" providerId="LiveId" clId="{1E86E712-6FC0-4842-A51C-15D50A864327}" dt="2021-05-31T16:43:35.084" v="529" actId="1076"/>
          <ac:picMkLst>
            <pc:docMk/>
            <pc:sldMk cId="1425440383" sldId="295"/>
            <ac:picMk id="70" creationId="{F4935769-CE57-4C49-B969-84A70829E7D5}"/>
          </ac:picMkLst>
        </pc:picChg>
        <pc:picChg chg="add del mod">
          <ac:chgData name="Rohan Kulkarni" userId="200d7e74774fd3cc" providerId="LiveId" clId="{1E86E712-6FC0-4842-A51C-15D50A864327}" dt="2021-05-31T16:43:52.663" v="536" actId="478"/>
          <ac:picMkLst>
            <pc:docMk/>
            <pc:sldMk cId="1425440383" sldId="295"/>
            <ac:picMk id="72" creationId="{0FAE12D2-7322-48AD-839F-1A6E77B55F2C}"/>
          </ac:picMkLst>
        </pc:picChg>
        <pc:picChg chg="add del mod">
          <ac:chgData name="Rohan Kulkarni" userId="200d7e74774fd3cc" providerId="LiveId" clId="{1E86E712-6FC0-4842-A51C-15D50A864327}" dt="2021-05-31T16:44:16.433" v="544" actId="478"/>
          <ac:picMkLst>
            <pc:docMk/>
            <pc:sldMk cId="1425440383" sldId="295"/>
            <ac:picMk id="74" creationId="{6CE6F887-2959-41D7-8124-FF7EFA4E9638}"/>
          </ac:picMkLst>
        </pc:picChg>
        <pc:picChg chg="add mod">
          <ac:chgData name="Rohan Kulkarni" userId="200d7e74774fd3cc" providerId="LiveId" clId="{1E86E712-6FC0-4842-A51C-15D50A864327}" dt="2021-05-31T16:52:10.824" v="566" actId="1076"/>
          <ac:picMkLst>
            <pc:docMk/>
            <pc:sldMk cId="1425440383" sldId="295"/>
            <ac:picMk id="76" creationId="{6BC7EBD9-12A6-4AA5-A095-2E6E3AFBC022}"/>
          </ac:picMkLst>
        </pc:picChg>
        <pc:inkChg chg="add">
          <ac:chgData name="Rohan Kulkarni" userId="200d7e74774fd3cc" providerId="LiveId" clId="{1E86E712-6FC0-4842-A51C-15D50A864327}" dt="2021-06-01T10:49:32.831" v="1443"/>
          <ac:inkMkLst>
            <pc:docMk/>
            <pc:sldMk cId="1425440383" sldId="295"/>
            <ac:inkMk id="2" creationId="{BB7EC20C-4768-4290-8ED1-14E2C2E59C86}"/>
          </ac:inkMkLst>
        </pc:inkChg>
        <pc:cxnChg chg="add mod">
          <ac:chgData name="Rohan Kulkarni" userId="200d7e74774fd3cc" providerId="LiveId" clId="{1E86E712-6FC0-4842-A51C-15D50A864327}" dt="2021-05-31T16:40:59.324" v="486" actId="1582"/>
          <ac:cxnSpMkLst>
            <pc:docMk/>
            <pc:sldMk cId="1425440383" sldId="295"/>
            <ac:cxnSpMk id="58" creationId="{F77C58DD-A840-4E59-BB4D-A6977AB010BA}"/>
          </ac:cxnSpMkLst>
        </pc:cxnChg>
        <pc:cxnChg chg="add mod">
          <ac:chgData name="Rohan Kulkarni" userId="200d7e74774fd3cc" providerId="LiveId" clId="{1E86E712-6FC0-4842-A51C-15D50A864327}" dt="2021-05-31T16:40:59.324" v="486" actId="1582"/>
          <ac:cxnSpMkLst>
            <pc:docMk/>
            <pc:sldMk cId="1425440383" sldId="295"/>
            <ac:cxnSpMk id="60" creationId="{38FFC2C0-0C77-466B-815F-24CF5A36B236}"/>
          </ac:cxnSpMkLst>
        </pc:cxnChg>
        <pc:cxnChg chg="add mod">
          <ac:chgData name="Rohan Kulkarni" userId="200d7e74774fd3cc" providerId="LiveId" clId="{1E86E712-6FC0-4842-A51C-15D50A864327}" dt="2021-05-31T16:40:59.324" v="486" actId="1582"/>
          <ac:cxnSpMkLst>
            <pc:docMk/>
            <pc:sldMk cId="1425440383" sldId="295"/>
            <ac:cxnSpMk id="62" creationId="{3E4AEFB3-6802-44F7-8C90-8E15BBF6EF42}"/>
          </ac:cxnSpMkLst>
        </pc:cxnChg>
      </pc:sldChg>
      <pc:sldChg chg="addSp delSp modSp add mod ord delAnim modAnim chgLayout">
        <pc:chgData name="Rohan Kulkarni" userId="200d7e74774fd3cc" providerId="LiveId" clId="{1E86E712-6FC0-4842-A51C-15D50A864327}" dt="2021-06-01T13:57:41.581" v="1444"/>
        <pc:sldMkLst>
          <pc:docMk/>
          <pc:sldMk cId="1180580841" sldId="296"/>
        </pc:sldMkLst>
        <pc:spChg chg="add del mod ord">
          <ac:chgData name="Rohan Kulkarni" userId="200d7e74774fd3cc" providerId="LiveId" clId="{1E86E712-6FC0-4842-A51C-15D50A864327}" dt="2021-05-31T17:00:54.388" v="621" actId="6264"/>
          <ac:spMkLst>
            <pc:docMk/>
            <pc:sldMk cId="1180580841" sldId="296"/>
            <ac:spMk id="2" creationId="{EF21792C-B3C2-4999-BE96-6885DF4E51C4}"/>
          </ac:spMkLst>
        </pc:spChg>
        <pc:spChg chg="del">
          <ac:chgData name="Rohan Kulkarni" userId="200d7e74774fd3cc" providerId="LiveId" clId="{1E86E712-6FC0-4842-A51C-15D50A864327}" dt="2021-05-31T17:01:04.499" v="622" actId="478"/>
          <ac:spMkLst>
            <pc:docMk/>
            <pc:sldMk cId="1180580841" sldId="296"/>
            <ac:spMk id="3" creationId="{A8A6E1AC-03D1-4C60-9DD1-44E61AC277E4}"/>
          </ac:spMkLst>
        </pc:spChg>
        <pc:spChg chg="add del mod ord">
          <ac:chgData name="Rohan Kulkarni" userId="200d7e74774fd3cc" providerId="LiveId" clId="{1E86E712-6FC0-4842-A51C-15D50A864327}" dt="2021-05-31T17:00:54.388" v="621" actId="6264"/>
          <ac:spMkLst>
            <pc:docMk/>
            <pc:sldMk cId="1180580841" sldId="296"/>
            <ac:spMk id="4" creationId="{9A72D9CF-1B45-4C2B-BA8F-05767E6C5D8C}"/>
          </ac:spMkLst>
        </pc:spChg>
        <pc:spChg chg="del">
          <ac:chgData name="Rohan Kulkarni" userId="200d7e74774fd3cc" providerId="LiveId" clId="{1E86E712-6FC0-4842-A51C-15D50A864327}" dt="2021-05-31T17:01:04.499" v="622" actId="478"/>
          <ac:spMkLst>
            <pc:docMk/>
            <pc:sldMk cId="1180580841" sldId="296"/>
            <ac:spMk id="7" creationId="{915D6F5F-C985-48CE-8C6C-3B6F38F0FAFD}"/>
          </ac:spMkLst>
        </pc:spChg>
        <pc:spChg chg="del">
          <ac:chgData name="Rohan Kulkarni" userId="200d7e74774fd3cc" providerId="LiveId" clId="{1E86E712-6FC0-4842-A51C-15D50A864327}" dt="2021-05-31T17:01:14.850" v="626" actId="478"/>
          <ac:spMkLst>
            <pc:docMk/>
            <pc:sldMk cId="1180580841" sldId="296"/>
            <ac:spMk id="9" creationId="{E7B7288C-9FFA-4937-9ECC-F9797868773B}"/>
          </ac:spMkLst>
        </pc:spChg>
        <pc:spChg chg="add del">
          <ac:chgData name="Rohan Kulkarni" userId="200d7e74774fd3cc" providerId="LiveId" clId="{1E86E712-6FC0-4842-A51C-15D50A864327}" dt="2021-06-01T02:03:22.964" v="1261" actId="478"/>
          <ac:spMkLst>
            <pc:docMk/>
            <pc:sldMk cId="1180580841" sldId="296"/>
            <ac:spMk id="32" creationId="{29A8582C-1307-46C5-AFDF-68251A67443A}"/>
          </ac:spMkLst>
        </pc:spChg>
        <pc:spChg chg="add del">
          <ac:chgData name="Rohan Kulkarni" userId="200d7e74774fd3cc" providerId="LiveId" clId="{1E86E712-6FC0-4842-A51C-15D50A864327}" dt="2021-06-01T02:03:28.706" v="1263" actId="22"/>
          <ac:spMkLst>
            <pc:docMk/>
            <pc:sldMk cId="1180580841" sldId="296"/>
            <ac:spMk id="34" creationId="{4E3D8A38-8E5C-496F-9AEC-BA38447975E5}"/>
          </ac:spMkLst>
        </pc:spChg>
        <pc:spChg chg="del">
          <ac:chgData name="Rohan Kulkarni" userId="200d7e74774fd3cc" providerId="LiveId" clId="{1E86E712-6FC0-4842-A51C-15D50A864327}" dt="2021-05-31T17:01:04.499" v="622" actId="478"/>
          <ac:spMkLst>
            <pc:docMk/>
            <pc:sldMk cId="1180580841" sldId="296"/>
            <ac:spMk id="42" creationId="{404739B4-9149-4367-A13F-20FB90D03A1E}"/>
          </ac:spMkLst>
        </pc:spChg>
        <pc:spChg chg="del">
          <ac:chgData name="Rohan Kulkarni" userId="200d7e74774fd3cc" providerId="LiveId" clId="{1E86E712-6FC0-4842-A51C-15D50A864327}" dt="2021-05-31T17:01:04.499" v="622" actId="478"/>
          <ac:spMkLst>
            <pc:docMk/>
            <pc:sldMk cId="1180580841" sldId="296"/>
            <ac:spMk id="77" creationId="{1FB1CF2C-2F6C-4D55-91F9-EF5557BBC52E}"/>
          </ac:spMkLst>
        </pc:spChg>
        <pc:picChg chg="del">
          <ac:chgData name="Rohan Kulkarni" userId="200d7e74774fd3cc" providerId="LiveId" clId="{1E86E712-6FC0-4842-A51C-15D50A864327}" dt="2021-05-31T17:01:12.430" v="623" actId="478"/>
          <ac:picMkLst>
            <pc:docMk/>
            <pc:sldMk cId="1180580841" sldId="296"/>
            <ac:picMk id="5" creationId="{652613AF-D528-49AF-B930-AD7E42D6576D}"/>
          </ac:picMkLst>
        </pc:picChg>
        <pc:picChg chg="del">
          <ac:chgData name="Rohan Kulkarni" userId="200d7e74774fd3cc" providerId="LiveId" clId="{1E86E712-6FC0-4842-A51C-15D50A864327}" dt="2021-05-31T17:01:12.430" v="623" actId="478"/>
          <ac:picMkLst>
            <pc:docMk/>
            <pc:sldMk cId="1180580841" sldId="296"/>
            <ac:picMk id="6" creationId="{8B1DE831-C5F2-451B-B84F-1A2D1D1795B2}"/>
          </ac:picMkLst>
        </pc:picChg>
        <pc:picChg chg="add mod">
          <ac:chgData name="Rohan Kulkarni" userId="200d7e74774fd3cc" providerId="LiveId" clId="{1E86E712-6FC0-4842-A51C-15D50A864327}" dt="2021-05-31T17:02:00.955" v="640"/>
          <ac:picMkLst>
            <pc:docMk/>
            <pc:sldMk cId="1180580841" sldId="296"/>
            <ac:picMk id="10" creationId="{5ACB42D7-1EB5-48F9-99CB-5D2AC6411EF1}"/>
          </ac:picMkLst>
        </pc:picChg>
        <pc:picChg chg="add del">
          <ac:chgData name="Rohan Kulkarni" userId="200d7e74774fd3cc" providerId="LiveId" clId="{1E86E712-6FC0-4842-A51C-15D50A864327}" dt="2021-05-31T20:00:14.839" v="859" actId="22"/>
          <ac:picMkLst>
            <pc:docMk/>
            <pc:sldMk cId="1180580841" sldId="296"/>
            <ac:picMk id="12" creationId="{BBCFFB64-55AA-4F9C-925E-5610A533DCBE}"/>
          </ac:picMkLst>
        </pc:picChg>
        <pc:picChg chg="add mod">
          <ac:chgData name="Rohan Kulkarni" userId="200d7e74774fd3cc" providerId="LiveId" clId="{1E86E712-6FC0-4842-A51C-15D50A864327}" dt="2021-06-01T02:06:05.680" v="1269" actId="1076"/>
          <ac:picMkLst>
            <pc:docMk/>
            <pc:sldMk cId="1180580841" sldId="296"/>
            <ac:picMk id="16" creationId="{A477CE54-7F02-4B24-B743-EA5EECC4A9F6}"/>
          </ac:picMkLst>
        </pc:picChg>
        <pc:picChg chg="add mod">
          <ac:chgData name="Rohan Kulkarni" userId="200d7e74774fd3cc" providerId="LiveId" clId="{1E86E712-6FC0-4842-A51C-15D50A864327}" dt="2021-06-01T02:05:55.651" v="1267" actId="1076"/>
          <ac:picMkLst>
            <pc:docMk/>
            <pc:sldMk cId="1180580841" sldId="296"/>
            <ac:picMk id="18" creationId="{43760E2E-9ED2-4F92-AFB1-92BBB864AAF5}"/>
          </ac:picMkLst>
        </pc:picChg>
        <pc:picChg chg="add mod">
          <ac:chgData name="Rohan Kulkarni" userId="200d7e74774fd3cc" providerId="LiveId" clId="{1E86E712-6FC0-4842-A51C-15D50A864327}" dt="2021-06-01T02:06:47.156" v="1273" actId="1076"/>
          <ac:picMkLst>
            <pc:docMk/>
            <pc:sldMk cId="1180580841" sldId="296"/>
            <ac:picMk id="20" creationId="{EBB7C394-C42E-4C4F-AA43-695133C4ECD1}"/>
          </ac:picMkLst>
        </pc:picChg>
        <pc:picChg chg="add mod">
          <ac:chgData name="Rohan Kulkarni" userId="200d7e74774fd3cc" providerId="LiveId" clId="{1E86E712-6FC0-4842-A51C-15D50A864327}" dt="2021-06-01T02:07:22.786" v="1277" actId="1076"/>
          <ac:picMkLst>
            <pc:docMk/>
            <pc:sldMk cId="1180580841" sldId="296"/>
            <ac:picMk id="22" creationId="{00C54582-E6C7-476A-A3D8-9E3DD094C3B2}"/>
          </ac:picMkLst>
        </pc:picChg>
        <pc:picChg chg="add mod">
          <ac:chgData name="Rohan Kulkarni" userId="200d7e74774fd3cc" providerId="LiveId" clId="{1E86E712-6FC0-4842-A51C-15D50A864327}" dt="2021-06-01T02:08:27.991" v="1283" actId="1076"/>
          <ac:picMkLst>
            <pc:docMk/>
            <pc:sldMk cId="1180580841" sldId="296"/>
            <ac:picMk id="24" creationId="{1B6B60D2-FB62-447E-8C8D-AC3A9DDB7858}"/>
          </ac:picMkLst>
        </pc:picChg>
        <pc:picChg chg="del">
          <ac:chgData name="Rohan Kulkarni" userId="200d7e74774fd3cc" providerId="LiveId" clId="{1E86E712-6FC0-4842-A51C-15D50A864327}" dt="2021-05-31T17:01:13.215" v="624" actId="478"/>
          <ac:picMkLst>
            <pc:docMk/>
            <pc:sldMk cId="1180580841" sldId="296"/>
            <ac:picMk id="31" creationId="{E2C05446-A365-415B-83E0-87D6C2B05525}"/>
          </ac:picMkLst>
        </pc:picChg>
        <pc:picChg chg="del">
          <ac:chgData name="Rohan Kulkarni" userId="200d7e74774fd3cc" providerId="LiveId" clId="{1E86E712-6FC0-4842-A51C-15D50A864327}" dt="2021-05-31T17:01:12.430" v="623" actId="478"/>
          <ac:picMkLst>
            <pc:docMk/>
            <pc:sldMk cId="1180580841" sldId="296"/>
            <ac:picMk id="41" creationId="{B71E67C0-AED1-4F8B-A82B-AAA344F8A092}"/>
          </ac:picMkLst>
        </pc:picChg>
        <pc:picChg chg="del">
          <ac:chgData name="Rohan Kulkarni" userId="200d7e74774fd3cc" providerId="LiveId" clId="{1E86E712-6FC0-4842-A51C-15D50A864327}" dt="2021-05-31T17:01:04.499" v="622" actId="478"/>
          <ac:picMkLst>
            <pc:docMk/>
            <pc:sldMk cId="1180580841" sldId="296"/>
            <ac:picMk id="44" creationId="{30D94BE1-9540-49B4-BC83-493AE7BE6EA7}"/>
          </ac:picMkLst>
        </pc:picChg>
        <pc:picChg chg="del">
          <ac:chgData name="Rohan Kulkarni" userId="200d7e74774fd3cc" providerId="LiveId" clId="{1E86E712-6FC0-4842-A51C-15D50A864327}" dt="2021-05-31T17:01:04.499" v="622" actId="478"/>
          <ac:picMkLst>
            <pc:docMk/>
            <pc:sldMk cId="1180580841" sldId="296"/>
            <ac:picMk id="46" creationId="{1C015064-356C-465D-B95B-06D0317726B7}"/>
          </ac:picMkLst>
        </pc:picChg>
        <pc:picChg chg="del">
          <ac:chgData name="Rohan Kulkarni" userId="200d7e74774fd3cc" providerId="LiveId" clId="{1E86E712-6FC0-4842-A51C-15D50A864327}" dt="2021-05-31T17:01:04.499" v="622" actId="478"/>
          <ac:picMkLst>
            <pc:docMk/>
            <pc:sldMk cId="1180580841" sldId="296"/>
            <ac:picMk id="48" creationId="{853158CE-F07B-4858-8230-E9393FD422A4}"/>
          </ac:picMkLst>
        </pc:picChg>
        <pc:picChg chg="del">
          <ac:chgData name="Rohan Kulkarni" userId="200d7e74774fd3cc" providerId="LiveId" clId="{1E86E712-6FC0-4842-A51C-15D50A864327}" dt="2021-05-31T17:01:15.572" v="627" actId="478"/>
          <ac:picMkLst>
            <pc:docMk/>
            <pc:sldMk cId="1180580841" sldId="296"/>
            <ac:picMk id="50" creationId="{66627735-05C9-45EB-965A-B33ABC36F830}"/>
          </ac:picMkLst>
        </pc:picChg>
        <pc:picChg chg="del">
          <ac:chgData name="Rohan Kulkarni" userId="200d7e74774fd3cc" providerId="LiveId" clId="{1E86E712-6FC0-4842-A51C-15D50A864327}" dt="2021-05-31T17:01:13.673" v="625" actId="478"/>
          <ac:picMkLst>
            <pc:docMk/>
            <pc:sldMk cId="1180580841" sldId="296"/>
            <ac:picMk id="52" creationId="{9250E9DF-7B2A-4CDF-A997-F7ED4BE2F8EC}"/>
          </ac:picMkLst>
        </pc:picChg>
        <pc:picChg chg="del">
          <ac:chgData name="Rohan Kulkarni" userId="200d7e74774fd3cc" providerId="LiveId" clId="{1E86E712-6FC0-4842-A51C-15D50A864327}" dt="2021-05-31T17:01:12.430" v="623" actId="478"/>
          <ac:picMkLst>
            <pc:docMk/>
            <pc:sldMk cId="1180580841" sldId="296"/>
            <ac:picMk id="56" creationId="{25DEED9C-E3CD-4342-9539-8CD009A11BF3}"/>
          </ac:picMkLst>
        </pc:picChg>
        <pc:picChg chg="del">
          <ac:chgData name="Rohan Kulkarni" userId="200d7e74774fd3cc" providerId="LiveId" clId="{1E86E712-6FC0-4842-A51C-15D50A864327}" dt="2021-05-31T17:01:15.987" v="628" actId="478"/>
          <ac:picMkLst>
            <pc:docMk/>
            <pc:sldMk cId="1180580841" sldId="296"/>
            <ac:picMk id="64" creationId="{22387CD2-947F-4CF6-BB29-7E646702D52A}"/>
          </ac:picMkLst>
        </pc:picChg>
        <pc:picChg chg="del">
          <ac:chgData name="Rohan Kulkarni" userId="200d7e74774fd3cc" providerId="LiveId" clId="{1E86E712-6FC0-4842-A51C-15D50A864327}" dt="2021-05-31T17:01:04.499" v="622" actId="478"/>
          <ac:picMkLst>
            <pc:docMk/>
            <pc:sldMk cId="1180580841" sldId="296"/>
            <ac:picMk id="66" creationId="{DF118FD0-C8CE-40C2-82B6-DB32996040D0}"/>
          </ac:picMkLst>
        </pc:picChg>
        <pc:picChg chg="del">
          <ac:chgData name="Rohan Kulkarni" userId="200d7e74774fd3cc" providerId="LiveId" clId="{1E86E712-6FC0-4842-A51C-15D50A864327}" dt="2021-05-31T17:01:17.383" v="630" actId="478"/>
          <ac:picMkLst>
            <pc:docMk/>
            <pc:sldMk cId="1180580841" sldId="296"/>
            <ac:picMk id="68" creationId="{FD74994E-1CE3-497E-A2B7-8E4616D49B21}"/>
          </ac:picMkLst>
        </pc:picChg>
        <pc:picChg chg="del">
          <ac:chgData name="Rohan Kulkarni" userId="200d7e74774fd3cc" providerId="LiveId" clId="{1E86E712-6FC0-4842-A51C-15D50A864327}" dt="2021-05-31T17:01:16.777" v="629" actId="478"/>
          <ac:picMkLst>
            <pc:docMk/>
            <pc:sldMk cId="1180580841" sldId="296"/>
            <ac:picMk id="70" creationId="{F4935769-CE57-4C49-B969-84A70829E7D5}"/>
          </ac:picMkLst>
        </pc:picChg>
        <pc:picChg chg="del">
          <ac:chgData name="Rohan Kulkarni" userId="200d7e74774fd3cc" providerId="LiveId" clId="{1E86E712-6FC0-4842-A51C-15D50A864327}" dt="2021-05-31T17:01:12.430" v="623" actId="478"/>
          <ac:picMkLst>
            <pc:docMk/>
            <pc:sldMk cId="1180580841" sldId="296"/>
            <ac:picMk id="76" creationId="{6BC7EBD9-12A6-4AA5-A095-2E6E3AFBC022}"/>
          </ac:picMkLst>
        </pc:picChg>
        <pc:inkChg chg="add">
          <ac:chgData name="Rohan Kulkarni" userId="200d7e74774fd3cc" providerId="LiveId" clId="{1E86E712-6FC0-4842-A51C-15D50A864327}" dt="2021-06-01T13:57:41.581" v="1444"/>
          <ac:inkMkLst>
            <pc:docMk/>
            <pc:sldMk cId="1180580841" sldId="296"/>
            <ac:inkMk id="2" creationId="{9BA7873C-37D7-4654-8B25-53E40AA5AEFE}"/>
          </ac:inkMkLst>
        </pc:inkChg>
        <pc:cxnChg chg="del">
          <ac:chgData name="Rohan Kulkarni" userId="200d7e74774fd3cc" providerId="LiveId" clId="{1E86E712-6FC0-4842-A51C-15D50A864327}" dt="2021-05-31T17:01:18.223" v="631" actId="478"/>
          <ac:cxnSpMkLst>
            <pc:docMk/>
            <pc:sldMk cId="1180580841" sldId="296"/>
            <ac:cxnSpMk id="58" creationId="{F77C58DD-A840-4E59-BB4D-A6977AB010BA}"/>
          </ac:cxnSpMkLst>
        </pc:cxnChg>
        <pc:cxnChg chg="del">
          <ac:chgData name="Rohan Kulkarni" userId="200d7e74774fd3cc" providerId="LiveId" clId="{1E86E712-6FC0-4842-A51C-15D50A864327}" dt="2021-05-31T17:01:04.499" v="622" actId="478"/>
          <ac:cxnSpMkLst>
            <pc:docMk/>
            <pc:sldMk cId="1180580841" sldId="296"/>
            <ac:cxnSpMk id="60" creationId="{38FFC2C0-0C77-466B-815F-24CF5A36B236}"/>
          </ac:cxnSpMkLst>
        </pc:cxnChg>
        <pc:cxnChg chg="del">
          <ac:chgData name="Rohan Kulkarni" userId="200d7e74774fd3cc" providerId="LiveId" clId="{1E86E712-6FC0-4842-A51C-15D50A864327}" dt="2021-05-31T17:01:19.002" v="632" actId="478"/>
          <ac:cxnSpMkLst>
            <pc:docMk/>
            <pc:sldMk cId="1180580841" sldId="296"/>
            <ac:cxnSpMk id="62" creationId="{3E4AEFB3-6802-44F7-8C90-8E15BBF6EF42}"/>
          </ac:cxnSpMkLst>
        </pc:cxnChg>
      </pc:sldChg>
      <pc:sldChg chg="modSp add mod ord">
        <pc:chgData name="Rohan Kulkarni" userId="200d7e74774fd3cc" providerId="LiveId" clId="{1E86E712-6FC0-4842-A51C-15D50A864327}" dt="2021-06-01T02:23:18.006" v="1424"/>
        <pc:sldMkLst>
          <pc:docMk/>
          <pc:sldMk cId="587800280" sldId="297"/>
        </pc:sldMkLst>
        <pc:spChg chg="mod">
          <ac:chgData name="Rohan Kulkarni" userId="200d7e74774fd3cc" providerId="LiveId" clId="{1E86E712-6FC0-4842-A51C-15D50A864327}" dt="2021-05-31T19:39:13.481" v="762" actId="20577"/>
          <ac:spMkLst>
            <pc:docMk/>
            <pc:sldMk cId="587800280" sldId="297"/>
            <ac:spMk id="2" creationId="{295A7BF1-93BA-4D77-9999-67AA8397EF2F}"/>
          </ac:spMkLst>
        </pc:spChg>
      </pc:sldChg>
      <pc:sldChg chg="addSp delSp modSp add mod ord modAnim">
        <pc:chgData name="Rohan Kulkarni" userId="200d7e74774fd3cc" providerId="LiveId" clId="{1E86E712-6FC0-4842-A51C-15D50A864327}" dt="2021-06-01T10:28:23.107" v="1442"/>
        <pc:sldMkLst>
          <pc:docMk/>
          <pc:sldMk cId="3745505341" sldId="298"/>
        </pc:sldMkLst>
        <pc:spChg chg="del">
          <ac:chgData name="Rohan Kulkarni" userId="200d7e74774fd3cc" providerId="LiveId" clId="{1E86E712-6FC0-4842-A51C-15D50A864327}" dt="2021-05-31T19:39:30.652" v="767" actId="478"/>
          <ac:spMkLst>
            <pc:docMk/>
            <pc:sldMk cId="3745505341" sldId="298"/>
            <ac:spMk id="2" creationId="{295A7BF1-93BA-4D77-9999-67AA8397EF2F}"/>
          </ac:spMkLst>
        </pc:spChg>
        <pc:spChg chg="add del mod">
          <ac:chgData name="Rohan Kulkarni" userId="200d7e74774fd3cc" providerId="LiveId" clId="{1E86E712-6FC0-4842-A51C-15D50A864327}" dt="2021-05-31T19:39:32.674" v="768" actId="478"/>
          <ac:spMkLst>
            <pc:docMk/>
            <pc:sldMk cId="3745505341" sldId="298"/>
            <ac:spMk id="4" creationId="{90E03F67-DA61-45FF-9168-83B6C5F4767D}"/>
          </ac:spMkLst>
        </pc:spChg>
        <pc:picChg chg="add mod">
          <ac:chgData name="Rohan Kulkarni" userId="200d7e74774fd3cc" providerId="LiveId" clId="{1E86E712-6FC0-4842-A51C-15D50A864327}" dt="2021-05-31T19:39:55.955" v="776" actId="1076"/>
          <ac:picMkLst>
            <pc:docMk/>
            <pc:sldMk cId="3745505341" sldId="298"/>
            <ac:picMk id="6" creationId="{4D73953E-510F-4BB9-84AA-81491410852B}"/>
          </ac:picMkLst>
        </pc:picChg>
        <pc:picChg chg="add mod">
          <ac:chgData name="Rohan Kulkarni" userId="200d7e74774fd3cc" providerId="LiveId" clId="{1E86E712-6FC0-4842-A51C-15D50A864327}" dt="2021-05-31T19:40:07.045" v="779" actId="1076"/>
          <ac:picMkLst>
            <pc:docMk/>
            <pc:sldMk cId="3745505341" sldId="298"/>
            <ac:picMk id="8" creationId="{6858BC55-841E-4798-83AB-3EDB4DE22C1C}"/>
          </ac:picMkLst>
        </pc:picChg>
        <pc:picChg chg="add mod">
          <ac:chgData name="Rohan Kulkarni" userId="200d7e74774fd3cc" providerId="LiveId" clId="{1E86E712-6FC0-4842-A51C-15D50A864327}" dt="2021-05-31T19:48:31.534" v="844" actId="14100"/>
          <ac:picMkLst>
            <pc:docMk/>
            <pc:sldMk cId="3745505341" sldId="298"/>
            <ac:picMk id="10" creationId="{6476DF20-355B-484F-8200-D7951A2092F2}"/>
          </ac:picMkLst>
        </pc:picChg>
        <pc:picChg chg="add mod">
          <ac:chgData name="Rohan Kulkarni" userId="200d7e74774fd3cc" providerId="LiveId" clId="{1E86E712-6FC0-4842-A51C-15D50A864327}" dt="2021-05-31T19:40:50.254" v="792" actId="1076"/>
          <ac:picMkLst>
            <pc:docMk/>
            <pc:sldMk cId="3745505341" sldId="298"/>
            <ac:picMk id="12" creationId="{2346B57C-356F-45CA-B453-CDCB469D1AEC}"/>
          </ac:picMkLst>
        </pc:picChg>
        <pc:picChg chg="add mod">
          <ac:chgData name="Rohan Kulkarni" userId="200d7e74774fd3cc" providerId="LiveId" clId="{1E86E712-6FC0-4842-A51C-15D50A864327}" dt="2021-05-31T19:41:09.156" v="797" actId="14100"/>
          <ac:picMkLst>
            <pc:docMk/>
            <pc:sldMk cId="3745505341" sldId="298"/>
            <ac:picMk id="14" creationId="{655FEACF-4938-4D1F-9DB0-42CF125886E4}"/>
          </ac:picMkLst>
        </pc:picChg>
        <pc:picChg chg="add del mod">
          <ac:chgData name="Rohan Kulkarni" userId="200d7e74774fd3cc" providerId="LiveId" clId="{1E86E712-6FC0-4842-A51C-15D50A864327}" dt="2021-05-31T19:44:44.759" v="820" actId="478"/>
          <ac:picMkLst>
            <pc:docMk/>
            <pc:sldMk cId="3745505341" sldId="298"/>
            <ac:picMk id="16" creationId="{37AE747C-C0F9-4399-A962-949D20424834}"/>
          </ac:picMkLst>
        </pc:picChg>
        <pc:picChg chg="add mod">
          <ac:chgData name="Rohan Kulkarni" userId="200d7e74774fd3cc" providerId="LiveId" clId="{1E86E712-6FC0-4842-A51C-15D50A864327}" dt="2021-05-31T19:42:29.728" v="808" actId="1076"/>
          <ac:picMkLst>
            <pc:docMk/>
            <pc:sldMk cId="3745505341" sldId="298"/>
            <ac:picMk id="18" creationId="{EF746AD0-ACF5-4DF8-BC4B-8F952216E8EA}"/>
          </ac:picMkLst>
        </pc:picChg>
        <pc:picChg chg="add mod">
          <ac:chgData name="Rohan Kulkarni" userId="200d7e74774fd3cc" providerId="LiveId" clId="{1E86E712-6FC0-4842-A51C-15D50A864327}" dt="2021-05-31T19:45:07.768" v="822" actId="1076"/>
          <ac:picMkLst>
            <pc:docMk/>
            <pc:sldMk cId="3745505341" sldId="298"/>
            <ac:picMk id="22" creationId="{5065110D-07DD-481C-9FF9-9BC240999BB5}"/>
          </ac:picMkLst>
        </pc:picChg>
        <pc:picChg chg="add mod">
          <ac:chgData name="Rohan Kulkarni" userId="200d7e74774fd3cc" providerId="LiveId" clId="{1E86E712-6FC0-4842-A51C-15D50A864327}" dt="2021-05-31T19:45:55.009" v="828" actId="1076"/>
          <ac:picMkLst>
            <pc:docMk/>
            <pc:sldMk cId="3745505341" sldId="298"/>
            <ac:picMk id="24" creationId="{66015623-CDA6-46E9-9833-B3B4FE30E2D3}"/>
          </ac:picMkLst>
        </pc:picChg>
        <pc:picChg chg="add mod">
          <ac:chgData name="Rohan Kulkarni" userId="200d7e74774fd3cc" providerId="LiveId" clId="{1E86E712-6FC0-4842-A51C-15D50A864327}" dt="2021-05-31T19:46:08.044" v="831" actId="1076"/>
          <ac:picMkLst>
            <pc:docMk/>
            <pc:sldMk cId="3745505341" sldId="298"/>
            <ac:picMk id="26" creationId="{6FB06BCD-6AE2-4D52-9EDF-B64BE1D9B83C}"/>
          </ac:picMkLst>
        </pc:picChg>
        <pc:picChg chg="add mod">
          <ac:chgData name="Rohan Kulkarni" userId="200d7e74774fd3cc" providerId="LiveId" clId="{1E86E712-6FC0-4842-A51C-15D50A864327}" dt="2021-05-31T19:46:30.505" v="837" actId="1076"/>
          <ac:picMkLst>
            <pc:docMk/>
            <pc:sldMk cId="3745505341" sldId="298"/>
            <ac:picMk id="29" creationId="{43647271-1A77-4476-98AC-DF761D89D505}"/>
          </ac:picMkLst>
        </pc:picChg>
        <pc:picChg chg="add mod">
          <ac:chgData name="Rohan Kulkarni" userId="200d7e74774fd3cc" providerId="LiveId" clId="{1E86E712-6FC0-4842-A51C-15D50A864327}" dt="2021-05-31T19:46:39.586" v="839" actId="1076"/>
          <ac:picMkLst>
            <pc:docMk/>
            <pc:sldMk cId="3745505341" sldId="298"/>
            <ac:picMk id="31" creationId="{3158C0FC-ECA9-412C-AECF-F943B7FF9B1E}"/>
          </ac:picMkLst>
        </pc:picChg>
        <pc:picChg chg="add mod">
          <ac:chgData name="Rohan Kulkarni" userId="200d7e74774fd3cc" providerId="LiveId" clId="{1E86E712-6FC0-4842-A51C-15D50A864327}" dt="2021-05-31T19:46:52.306" v="843" actId="1076"/>
          <ac:picMkLst>
            <pc:docMk/>
            <pc:sldMk cId="3745505341" sldId="298"/>
            <ac:picMk id="33" creationId="{7005BC8A-32D9-4A07-B9BC-85796D8A174D}"/>
          </ac:picMkLst>
        </pc:picChg>
        <pc:inkChg chg="add">
          <ac:chgData name="Rohan Kulkarni" userId="200d7e74774fd3cc" providerId="LiveId" clId="{1E86E712-6FC0-4842-A51C-15D50A864327}" dt="2021-06-01T10:28:23.107" v="1442"/>
          <ac:inkMkLst>
            <pc:docMk/>
            <pc:sldMk cId="3745505341" sldId="298"/>
            <ac:inkMk id="2" creationId="{64CD9279-053D-4118-A9B6-E3ABAACBA77F}"/>
          </ac:inkMkLst>
        </pc:inkChg>
        <pc:cxnChg chg="add mod">
          <ac:chgData name="Rohan Kulkarni" userId="200d7e74774fd3cc" providerId="LiveId" clId="{1E86E712-6FC0-4842-A51C-15D50A864327}" dt="2021-05-31T19:42:45.050" v="812" actId="1582"/>
          <ac:cxnSpMkLst>
            <pc:docMk/>
            <pc:sldMk cId="3745505341" sldId="298"/>
            <ac:cxnSpMk id="20" creationId="{1DD44080-F49B-4626-8503-2174AB43283A}"/>
          </ac:cxnSpMkLst>
        </pc:cxnChg>
        <pc:cxnChg chg="add mod">
          <ac:chgData name="Rohan Kulkarni" userId="200d7e74774fd3cc" providerId="LiveId" clId="{1E86E712-6FC0-4842-A51C-15D50A864327}" dt="2021-05-31T19:46:12.294" v="833" actId="1076"/>
          <ac:cxnSpMkLst>
            <pc:docMk/>
            <pc:sldMk cId="3745505341" sldId="298"/>
            <ac:cxnSpMk id="27" creationId="{702EA4CB-9368-497D-A94E-E037E2EE5866}"/>
          </ac:cxnSpMkLst>
        </pc:cxnChg>
      </pc:sldChg>
      <pc:sldChg chg="addSp delSp modSp add mod ord modAnim">
        <pc:chgData name="Rohan Kulkarni" userId="200d7e74774fd3cc" providerId="LiveId" clId="{1E86E712-6FC0-4842-A51C-15D50A864327}" dt="2021-06-01T10:28:23.107" v="1442"/>
        <pc:sldMkLst>
          <pc:docMk/>
          <pc:sldMk cId="3813532794" sldId="299"/>
        </pc:sldMkLst>
        <pc:spChg chg="del">
          <ac:chgData name="Rohan Kulkarni" userId="200d7e74774fd3cc" providerId="LiveId" clId="{1E86E712-6FC0-4842-A51C-15D50A864327}" dt="2021-05-31T19:39:34.926" v="769" actId="478"/>
          <ac:spMkLst>
            <pc:docMk/>
            <pc:sldMk cId="3813532794" sldId="299"/>
            <ac:spMk id="2" creationId="{295A7BF1-93BA-4D77-9999-67AA8397EF2F}"/>
          </ac:spMkLst>
        </pc:spChg>
        <pc:spChg chg="add del mod">
          <ac:chgData name="Rohan Kulkarni" userId="200d7e74774fd3cc" providerId="LiveId" clId="{1E86E712-6FC0-4842-A51C-15D50A864327}" dt="2021-05-31T19:39:36.021" v="770" actId="478"/>
          <ac:spMkLst>
            <pc:docMk/>
            <pc:sldMk cId="3813532794" sldId="299"/>
            <ac:spMk id="4" creationId="{05A13D8D-AC6E-42C2-985F-B82B57F2844C}"/>
          </ac:spMkLst>
        </pc:spChg>
        <pc:picChg chg="add del mod">
          <ac:chgData name="Rohan Kulkarni" userId="200d7e74774fd3cc" providerId="LiveId" clId="{1E86E712-6FC0-4842-A51C-15D50A864327}" dt="2021-05-31T20:00:35.889" v="863" actId="478"/>
          <ac:picMkLst>
            <pc:docMk/>
            <pc:sldMk cId="3813532794" sldId="299"/>
            <ac:picMk id="6" creationId="{525E6A8C-259D-4B71-82E2-FF56A61BDE95}"/>
          </ac:picMkLst>
        </pc:picChg>
        <pc:picChg chg="add mod">
          <ac:chgData name="Rohan Kulkarni" userId="200d7e74774fd3cc" providerId="LiveId" clId="{1E86E712-6FC0-4842-A51C-15D50A864327}" dt="2021-05-31T20:02:47.451" v="900" actId="1076"/>
          <ac:picMkLst>
            <pc:docMk/>
            <pc:sldMk cId="3813532794" sldId="299"/>
            <ac:picMk id="8" creationId="{3745BC9C-3393-4365-A95B-77F0635DA47B}"/>
          </ac:picMkLst>
        </pc:picChg>
        <pc:picChg chg="add mod">
          <ac:chgData name="Rohan Kulkarni" userId="200d7e74774fd3cc" providerId="LiveId" clId="{1E86E712-6FC0-4842-A51C-15D50A864327}" dt="2021-05-31T20:01:14.842" v="872"/>
          <ac:picMkLst>
            <pc:docMk/>
            <pc:sldMk cId="3813532794" sldId="299"/>
            <ac:picMk id="10" creationId="{5004A979-FCD7-4BB5-8BEB-F7D2C5AE5A62}"/>
          </ac:picMkLst>
        </pc:picChg>
        <pc:picChg chg="add mod">
          <ac:chgData name="Rohan Kulkarni" userId="200d7e74774fd3cc" providerId="LiveId" clId="{1E86E712-6FC0-4842-A51C-15D50A864327}" dt="2021-05-31T20:01:53.670" v="879" actId="1076"/>
          <ac:picMkLst>
            <pc:docMk/>
            <pc:sldMk cId="3813532794" sldId="299"/>
            <ac:picMk id="12" creationId="{6CEC277D-99D8-48BB-978D-1B37F71CA60B}"/>
          </ac:picMkLst>
        </pc:picChg>
        <pc:picChg chg="add mod">
          <ac:chgData name="Rohan Kulkarni" userId="200d7e74774fd3cc" providerId="LiveId" clId="{1E86E712-6FC0-4842-A51C-15D50A864327}" dt="2021-05-31T20:02:14.701" v="890" actId="1076"/>
          <ac:picMkLst>
            <pc:docMk/>
            <pc:sldMk cId="3813532794" sldId="299"/>
            <ac:picMk id="14" creationId="{5318F290-C7E3-4D43-B145-C1B26CBCF322}"/>
          </ac:picMkLst>
        </pc:picChg>
        <pc:picChg chg="add mod">
          <ac:chgData name="Rohan Kulkarni" userId="200d7e74774fd3cc" providerId="LiveId" clId="{1E86E712-6FC0-4842-A51C-15D50A864327}" dt="2021-05-31T20:02:17.169" v="891" actId="1076"/>
          <ac:picMkLst>
            <pc:docMk/>
            <pc:sldMk cId="3813532794" sldId="299"/>
            <ac:picMk id="16" creationId="{6BB26960-89E0-458B-BEF7-2C1B059D41AA}"/>
          </ac:picMkLst>
        </pc:picChg>
        <pc:picChg chg="add mod">
          <ac:chgData name="Rohan Kulkarni" userId="200d7e74774fd3cc" providerId="LiveId" clId="{1E86E712-6FC0-4842-A51C-15D50A864327}" dt="2021-05-31T20:02:33.601" v="896" actId="1076"/>
          <ac:picMkLst>
            <pc:docMk/>
            <pc:sldMk cId="3813532794" sldId="299"/>
            <ac:picMk id="18" creationId="{E11E99FA-3BD8-4C80-BAA8-5EAA88614DD3}"/>
          </ac:picMkLst>
        </pc:picChg>
        <pc:picChg chg="add mod">
          <ac:chgData name="Rohan Kulkarni" userId="200d7e74774fd3cc" providerId="LiveId" clId="{1E86E712-6FC0-4842-A51C-15D50A864327}" dt="2021-05-31T20:02:41.114" v="898" actId="1076"/>
          <ac:picMkLst>
            <pc:docMk/>
            <pc:sldMk cId="3813532794" sldId="299"/>
            <ac:picMk id="20" creationId="{16A599A0-27F4-48EE-9BC8-91118757BA5D}"/>
          </ac:picMkLst>
        </pc:picChg>
        <pc:picChg chg="add del mod">
          <ac:chgData name="Rohan Kulkarni" userId="200d7e74774fd3cc" providerId="LiveId" clId="{1E86E712-6FC0-4842-A51C-15D50A864327}" dt="2021-05-31T20:15:08.853" v="947" actId="478"/>
          <ac:picMkLst>
            <pc:docMk/>
            <pc:sldMk cId="3813532794" sldId="299"/>
            <ac:picMk id="22" creationId="{BEE3ACDA-7AC1-467E-A805-FEE45D0A5832}"/>
          </ac:picMkLst>
        </pc:picChg>
        <pc:inkChg chg="add">
          <ac:chgData name="Rohan Kulkarni" userId="200d7e74774fd3cc" providerId="LiveId" clId="{1E86E712-6FC0-4842-A51C-15D50A864327}" dt="2021-06-01T10:28:23.107" v="1442"/>
          <ac:inkMkLst>
            <pc:docMk/>
            <pc:sldMk cId="3813532794" sldId="299"/>
            <ac:inkMk id="2" creationId="{9377D3C0-4ED0-4AED-A862-EA432FBD967F}"/>
          </ac:inkMkLst>
        </pc:inkChg>
      </pc:sldChg>
      <pc:sldChg chg="addSp delSp modSp add mod ord modAnim">
        <pc:chgData name="Rohan Kulkarni" userId="200d7e74774fd3cc" providerId="LiveId" clId="{1E86E712-6FC0-4842-A51C-15D50A864327}" dt="2021-06-01T10:28:23.107" v="1442"/>
        <pc:sldMkLst>
          <pc:docMk/>
          <pc:sldMk cId="8067824" sldId="300"/>
        </pc:sldMkLst>
        <pc:picChg chg="add mod">
          <ac:chgData name="Rohan Kulkarni" userId="200d7e74774fd3cc" providerId="LiveId" clId="{1E86E712-6FC0-4842-A51C-15D50A864327}" dt="2021-05-31T20:10:36.075" v="908"/>
          <ac:picMkLst>
            <pc:docMk/>
            <pc:sldMk cId="8067824" sldId="300"/>
            <ac:picMk id="3" creationId="{1CE2C49D-026C-4FAE-85E5-CA7B5E501557}"/>
          </ac:picMkLst>
        </pc:picChg>
        <pc:picChg chg="add mod">
          <ac:chgData name="Rohan Kulkarni" userId="200d7e74774fd3cc" providerId="LiveId" clId="{1E86E712-6FC0-4842-A51C-15D50A864327}" dt="2021-05-31T20:11:00.929" v="912" actId="1076"/>
          <ac:picMkLst>
            <pc:docMk/>
            <pc:sldMk cId="8067824" sldId="300"/>
            <ac:picMk id="5" creationId="{6CEFD97C-0D89-436C-A7FD-D55814A03961}"/>
          </ac:picMkLst>
        </pc:picChg>
        <pc:picChg chg="add mod">
          <ac:chgData name="Rohan Kulkarni" userId="200d7e74774fd3cc" providerId="LiveId" clId="{1E86E712-6FC0-4842-A51C-15D50A864327}" dt="2021-05-31T20:11:20.915" v="916" actId="1076"/>
          <ac:picMkLst>
            <pc:docMk/>
            <pc:sldMk cId="8067824" sldId="300"/>
            <ac:picMk id="7" creationId="{8A9BCE95-3C67-4177-80B9-BC7E61AA239F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8" creationId="{3745BC9C-3393-4365-A95B-77F0635DA47B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10" creationId="{5004A979-FCD7-4BB5-8BEB-F7D2C5AE5A62}"/>
          </ac:picMkLst>
        </pc:picChg>
        <pc:picChg chg="add mod">
          <ac:chgData name="Rohan Kulkarni" userId="200d7e74774fd3cc" providerId="LiveId" clId="{1E86E712-6FC0-4842-A51C-15D50A864327}" dt="2021-05-31T20:12:54.692" v="927" actId="1076"/>
          <ac:picMkLst>
            <pc:docMk/>
            <pc:sldMk cId="8067824" sldId="300"/>
            <ac:picMk id="11" creationId="{BFAF741E-67E0-4AFA-953F-ACD45360D4C0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12" creationId="{6CEC277D-99D8-48BB-978D-1B37F71CA60B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14" creationId="{5318F290-C7E3-4D43-B145-C1B26CBCF322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16" creationId="{6BB26960-89E0-458B-BEF7-2C1B059D41AA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18" creationId="{E11E99FA-3BD8-4C80-BAA8-5EAA88614DD3}"/>
          </ac:picMkLst>
        </pc:picChg>
        <pc:picChg chg="del">
          <ac:chgData name="Rohan Kulkarni" userId="200d7e74774fd3cc" providerId="LiveId" clId="{1E86E712-6FC0-4842-A51C-15D50A864327}" dt="2021-05-31T20:03:06.563" v="902" actId="478"/>
          <ac:picMkLst>
            <pc:docMk/>
            <pc:sldMk cId="8067824" sldId="300"/>
            <ac:picMk id="20" creationId="{16A599A0-27F4-48EE-9BC8-91118757BA5D}"/>
          </ac:picMkLst>
        </pc:picChg>
        <pc:picChg chg="add mod">
          <ac:chgData name="Rohan Kulkarni" userId="200d7e74774fd3cc" providerId="LiveId" clId="{1E86E712-6FC0-4842-A51C-15D50A864327}" dt="2021-05-31T20:15:04.083" v="946"/>
          <ac:picMkLst>
            <pc:docMk/>
            <pc:sldMk cId="8067824" sldId="300"/>
            <ac:picMk id="30" creationId="{0AACFBF4-B344-4D6E-94E7-B14BB3EC6095}"/>
          </ac:picMkLst>
        </pc:picChg>
        <pc:picChg chg="add del mod">
          <ac:chgData name="Rohan Kulkarni" userId="200d7e74774fd3cc" providerId="LiveId" clId="{1E86E712-6FC0-4842-A51C-15D50A864327}" dt="2021-05-31T20:42:31.744" v="952" actId="478"/>
          <ac:picMkLst>
            <pc:docMk/>
            <pc:sldMk cId="8067824" sldId="300"/>
            <ac:picMk id="32" creationId="{41DBEBFD-34BE-42BB-B1A1-A11CCD849ECA}"/>
          </ac:picMkLst>
        </pc:picChg>
        <pc:picChg chg="add del mod">
          <ac:chgData name="Rohan Kulkarni" userId="200d7e74774fd3cc" providerId="LiveId" clId="{1E86E712-6FC0-4842-A51C-15D50A864327}" dt="2021-05-31T20:42:32.242" v="953" actId="478"/>
          <ac:picMkLst>
            <pc:docMk/>
            <pc:sldMk cId="8067824" sldId="300"/>
            <ac:picMk id="34" creationId="{721F7CA9-66B1-4799-A114-A148B1C354E5}"/>
          </ac:picMkLst>
        </pc:picChg>
        <pc:picChg chg="add del mod ord">
          <ac:chgData name="Rohan Kulkarni" userId="200d7e74774fd3cc" providerId="LiveId" clId="{1E86E712-6FC0-4842-A51C-15D50A864327}" dt="2021-06-01T00:36:07.183" v="1003" actId="478"/>
          <ac:picMkLst>
            <pc:docMk/>
            <pc:sldMk cId="8067824" sldId="300"/>
            <ac:picMk id="36" creationId="{6D2B6DEF-8DB9-4D9E-AF6E-CEB1FA9CD30C}"/>
          </ac:picMkLst>
        </pc:picChg>
        <pc:picChg chg="add mod">
          <ac:chgData name="Rohan Kulkarni" userId="200d7e74774fd3cc" providerId="LiveId" clId="{1E86E712-6FC0-4842-A51C-15D50A864327}" dt="2021-05-31T20:45:21.445" v="989" actId="1076"/>
          <ac:picMkLst>
            <pc:docMk/>
            <pc:sldMk cId="8067824" sldId="300"/>
            <ac:picMk id="38" creationId="{007440B1-177B-4237-86BD-5BFE377F3536}"/>
          </ac:picMkLst>
        </pc:picChg>
        <pc:picChg chg="add mod">
          <ac:chgData name="Rohan Kulkarni" userId="200d7e74774fd3cc" providerId="LiveId" clId="{1E86E712-6FC0-4842-A51C-15D50A864327}" dt="2021-05-31T20:45:15.979" v="988" actId="1076"/>
          <ac:picMkLst>
            <pc:docMk/>
            <pc:sldMk cId="8067824" sldId="300"/>
            <ac:picMk id="40" creationId="{9C42062C-46EA-4DC5-9E8F-B55B96AF79B4}"/>
          </ac:picMkLst>
        </pc:picChg>
        <pc:picChg chg="add mod">
          <ac:chgData name="Rohan Kulkarni" userId="200d7e74774fd3cc" providerId="LiveId" clId="{1E86E712-6FC0-4842-A51C-15D50A864327}" dt="2021-05-31T20:45:15.979" v="988" actId="1076"/>
          <ac:picMkLst>
            <pc:docMk/>
            <pc:sldMk cId="8067824" sldId="300"/>
            <ac:picMk id="42" creationId="{9AA10DB4-2E49-4045-A63D-3159685D74A9}"/>
          </ac:picMkLst>
        </pc:picChg>
        <pc:picChg chg="add mod">
          <ac:chgData name="Rohan Kulkarni" userId="200d7e74774fd3cc" providerId="LiveId" clId="{1E86E712-6FC0-4842-A51C-15D50A864327}" dt="2021-06-01T00:35:39.789" v="993" actId="1076"/>
          <ac:picMkLst>
            <pc:docMk/>
            <pc:sldMk cId="8067824" sldId="300"/>
            <ac:picMk id="44" creationId="{F5720587-7EDE-46FA-B6A9-A55A326D2422}"/>
          </ac:picMkLst>
        </pc:picChg>
        <pc:picChg chg="add del mod">
          <ac:chgData name="Rohan Kulkarni" userId="200d7e74774fd3cc" providerId="LiveId" clId="{1E86E712-6FC0-4842-A51C-15D50A864327}" dt="2021-06-01T00:38:45.569" v="1008" actId="478"/>
          <ac:picMkLst>
            <pc:docMk/>
            <pc:sldMk cId="8067824" sldId="300"/>
            <ac:picMk id="46" creationId="{6539080A-E022-461D-98C5-F4D8C1ED684A}"/>
          </ac:picMkLst>
        </pc:picChg>
        <pc:picChg chg="add mod">
          <ac:chgData name="Rohan Kulkarni" userId="200d7e74774fd3cc" providerId="LiveId" clId="{1E86E712-6FC0-4842-A51C-15D50A864327}" dt="2021-06-01T00:38:30.123" v="1006" actId="1076"/>
          <ac:picMkLst>
            <pc:docMk/>
            <pc:sldMk cId="8067824" sldId="300"/>
            <ac:picMk id="48" creationId="{1E697B6F-2D79-4740-91DC-CDFED2C5B1DF}"/>
          </ac:picMkLst>
        </pc:picChg>
        <pc:picChg chg="add mod">
          <ac:chgData name="Rohan Kulkarni" userId="200d7e74774fd3cc" providerId="LiveId" clId="{1E86E712-6FC0-4842-A51C-15D50A864327}" dt="2021-06-01T00:39:14.488" v="1014" actId="1076"/>
          <ac:picMkLst>
            <pc:docMk/>
            <pc:sldMk cId="8067824" sldId="300"/>
            <ac:picMk id="50" creationId="{EDA93E9F-A3B5-4C69-AE71-068C458A1E37}"/>
          </ac:picMkLst>
        </pc:picChg>
        <pc:picChg chg="add mod">
          <ac:chgData name="Rohan Kulkarni" userId="200d7e74774fd3cc" providerId="LiveId" clId="{1E86E712-6FC0-4842-A51C-15D50A864327}" dt="2021-06-01T00:40:55.512" v="1032" actId="1076"/>
          <ac:picMkLst>
            <pc:docMk/>
            <pc:sldMk cId="8067824" sldId="300"/>
            <ac:picMk id="52" creationId="{36CF1D93-16A1-4844-AC24-11F0E2B85BC2}"/>
          </ac:picMkLst>
        </pc:picChg>
        <pc:inkChg chg="add">
          <ac:chgData name="Rohan Kulkarni" userId="200d7e74774fd3cc" providerId="LiveId" clId="{1E86E712-6FC0-4842-A51C-15D50A864327}" dt="2021-06-01T10:28:23.107" v="1442"/>
          <ac:inkMkLst>
            <pc:docMk/>
            <pc:sldMk cId="8067824" sldId="300"/>
            <ac:inkMk id="2" creationId="{B479E39B-8DCB-41EF-88CC-5D5F221DD24C}"/>
          </ac:inkMkLst>
        </pc:inkChg>
        <pc:cxnChg chg="add mod">
          <ac:chgData name="Rohan Kulkarni" userId="200d7e74774fd3cc" providerId="LiveId" clId="{1E86E712-6FC0-4842-A51C-15D50A864327}" dt="2021-05-31T20:12:23.302" v="923" actId="1076"/>
          <ac:cxnSpMkLst>
            <pc:docMk/>
            <pc:sldMk cId="8067824" sldId="300"/>
            <ac:cxnSpMk id="15" creationId="{1D4DB31D-726C-4DE4-B564-E87CDE3441C8}"/>
          </ac:cxnSpMkLst>
        </pc:cxnChg>
        <pc:cxnChg chg="add del mod">
          <ac:chgData name="Rohan Kulkarni" userId="200d7e74774fd3cc" providerId="LiveId" clId="{1E86E712-6FC0-4842-A51C-15D50A864327}" dt="2021-05-31T20:13:28.012" v="932" actId="478"/>
          <ac:cxnSpMkLst>
            <pc:docMk/>
            <pc:sldMk cId="8067824" sldId="300"/>
            <ac:cxnSpMk id="17" creationId="{1873FFCA-D9E1-4A54-AF91-7DB4C32EE4C0}"/>
          </ac:cxnSpMkLst>
        </pc:cxnChg>
        <pc:cxnChg chg="add del">
          <ac:chgData name="Rohan Kulkarni" userId="200d7e74774fd3cc" providerId="LiveId" clId="{1E86E712-6FC0-4842-A51C-15D50A864327}" dt="2021-05-31T20:13:42.575" v="934" actId="478"/>
          <ac:cxnSpMkLst>
            <pc:docMk/>
            <pc:sldMk cId="8067824" sldId="300"/>
            <ac:cxnSpMk id="21" creationId="{BBE82481-6F89-40F2-8CFC-7906580A0331}"/>
          </ac:cxnSpMkLst>
        </pc:cxnChg>
        <pc:cxnChg chg="add del mod">
          <ac:chgData name="Rohan Kulkarni" userId="200d7e74774fd3cc" providerId="LiveId" clId="{1E86E712-6FC0-4842-A51C-15D50A864327}" dt="2021-05-31T20:14:03.098" v="939" actId="478"/>
          <ac:cxnSpMkLst>
            <pc:docMk/>
            <pc:sldMk cId="8067824" sldId="300"/>
            <ac:cxnSpMk id="23" creationId="{553DEC4C-DDC1-4515-AEBE-49FAB346AE82}"/>
          </ac:cxnSpMkLst>
        </pc:cxnChg>
        <pc:cxnChg chg="add mod">
          <ac:chgData name="Rohan Kulkarni" userId="200d7e74774fd3cc" providerId="LiveId" clId="{1E86E712-6FC0-4842-A51C-15D50A864327}" dt="2021-05-31T20:14:19.810" v="941" actId="13822"/>
          <ac:cxnSpMkLst>
            <pc:docMk/>
            <pc:sldMk cId="8067824" sldId="300"/>
            <ac:cxnSpMk id="28" creationId="{2056577D-115E-4CCC-812E-5FDC82C5A372}"/>
          </ac:cxnSpMkLst>
        </pc:cxnChg>
      </pc:sldChg>
      <pc:sldChg chg="addSp delSp modSp add mod ord modAnim">
        <pc:chgData name="Rohan Kulkarni" userId="200d7e74774fd3cc" providerId="LiveId" clId="{1E86E712-6FC0-4842-A51C-15D50A864327}" dt="2021-06-01T10:28:23.107" v="1442"/>
        <pc:sldMkLst>
          <pc:docMk/>
          <pc:sldMk cId="152621370" sldId="301"/>
        </pc:sldMkLst>
        <pc:picChg chg="del">
          <ac:chgData name="Rohan Kulkarni" userId="200d7e74774fd3cc" providerId="LiveId" clId="{1E86E712-6FC0-4842-A51C-15D50A864327}" dt="2021-06-01T00:39:37.329" v="1024" actId="478"/>
          <ac:picMkLst>
            <pc:docMk/>
            <pc:sldMk cId="152621370" sldId="301"/>
            <ac:picMk id="3" creationId="{1CE2C49D-026C-4FAE-85E5-CA7B5E501557}"/>
          </ac:picMkLst>
        </pc:picChg>
        <pc:picChg chg="add mod">
          <ac:chgData name="Rohan Kulkarni" userId="200d7e74774fd3cc" providerId="LiveId" clId="{1E86E712-6FC0-4842-A51C-15D50A864327}" dt="2021-06-01T00:41:28.602" v="1036" actId="1076"/>
          <ac:picMkLst>
            <pc:docMk/>
            <pc:sldMk cId="152621370" sldId="301"/>
            <ac:picMk id="4" creationId="{091B3EBB-DEFD-4D24-A7F7-6B2AF7115E7A}"/>
          </ac:picMkLst>
        </pc:picChg>
        <pc:picChg chg="del">
          <ac:chgData name="Rohan Kulkarni" userId="200d7e74774fd3cc" providerId="LiveId" clId="{1E86E712-6FC0-4842-A51C-15D50A864327}" dt="2021-06-01T00:39:37.757" v="1025" actId="478"/>
          <ac:picMkLst>
            <pc:docMk/>
            <pc:sldMk cId="152621370" sldId="301"/>
            <ac:picMk id="5" creationId="{6CEFD97C-0D89-436C-A7FD-D55814A03961}"/>
          </ac:picMkLst>
        </pc:picChg>
        <pc:picChg chg="del">
          <ac:chgData name="Rohan Kulkarni" userId="200d7e74774fd3cc" providerId="LiveId" clId="{1E86E712-6FC0-4842-A51C-15D50A864327}" dt="2021-06-01T00:39:33.786" v="1017" actId="478"/>
          <ac:picMkLst>
            <pc:docMk/>
            <pc:sldMk cId="152621370" sldId="301"/>
            <ac:picMk id="7" creationId="{8A9BCE95-3C67-4177-80B9-BC7E61AA239F}"/>
          </ac:picMkLst>
        </pc:picChg>
        <pc:picChg chg="add mod">
          <ac:chgData name="Rohan Kulkarni" userId="200d7e74774fd3cc" providerId="LiveId" clId="{1E86E712-6FC0-4842-A51C-15D50A864327}" dt="2021-06-01T00:44:11.688" v="1041" actId="1076"/>
          <ac:picMkLst>
            <pc:docMk/>
            <pc:sldMk cId="152621370" sldId="301"/>
            <ac:picMk id="8" creationId="{4465567E-EFC9-494F-AAC0-2B1ED0290EDD}"/>
          </ac:picMkLst>
        </pc:picChg>
        <pc:picChg chg="add mod">
          <ac:chgData name="Rohan Kulkarni" userId="200d7e74774fd3cc" providerId="LiveId" clId="{1E86E712-6FC0-4842-A51C-15D50A864327}" dt="2021-06-01T00:44:16.180" v="1044" actId="1076"/>
          <ac:picMkLst>
            <pc:docMk/>
            <pc:sldMk cId="152621370" sldId="301"/>
            <ac:picMk id="10" creationId="{1AF45C1F-7395-4B40-90E8-8F861CA2B8E6}"/>
          </ac:picMkLst>
        </pc:picChg>
        <pc:picChg chg="del">
          <ac:chgData name="Rohan Kulkarni" userId="200d7e74774fd3cc" providerId="LiveId" clId="{1E86E712-6FC0-4842-A51C-15D50A864327}" dt="2021-06-01T00:39:36.297" v="1022" actId="478"/>
          <ac:picMkLst>
            <pc:docMk/>
            <pc:sldMk cId="152621370" sldId="301"/>
            <ac:picMk id="11" creationId="{BFAF741E-67E0-4AFA-953F-ACD45360D4C0}"/>
          </ac:picMkLst>
        </pc:picChg>
        <pc:picChg chg="add mod">
          <ac:chgData name="Rohan Kulkarni" userId="200d7e74774fd3cc" providerId="LiveId" clId="{1E86E712-6FC0-4842-A51C-15D50A864327}" dt="2021-06-01T00:44:33.993" v="1050" actId="14100"/>
          <ac:picMkLst>
            <pc:docMk/>
            <pc:sldMk cId="152621370" sldId="301"/>
            <ac:picMk id="13" creationId="{CA0A757A-BB4A-40AC-A31A-C92D51A84A8C}"/>
          </ac:picMkLst>
        </pc:picChg>
        <pc:picChg chg="add mod">
          <ac:chgData name="Rohan Kulkarni" userId="200d7e74774fd3cc" providerId="LiveId" clId="{1E86E712-6FC0-4842-A51C-15D50A864327}" dt="2021-06-01T00:45:49.145" v="1057" actId="1076"/>
          <ac:picMkLst>
            <pc:docMk/>
            <pc:sldMk cId="152621370" sldId="301"/>
            <ac:picMk id="16" creationId="{E87AEBBD-C2F4-4E79-B361-FF1BB234E864}"/>
          </ac:picMkLst>
        </pc:picChg>
        <pc:picChg chg="add mod">
          <ac:chgData name="Rohan Kulkarni" userId="200d7e74774fd3cc" providerId="LiveId" clId="{1E86E712-6FC0-4842-A51C-15D50A864327}" dt="2021-06-01T00:46:12.020" v="1064" actId="1076"/>
          <ac:picMkLst>
            <pc:docMk/>
            <pc:sldMk cId="152621370" sldId="301"/>
            <ac:picMk id="18" creationId="{E820E60F-7502-4F69-82FD-C8022A4DD7C0}"/>
          </ac:picMkLst>
        </pc:picChg>
        <pc:picChg chg="add mod">
          <ac:chgData name="Rohan Kulkarni" userId="200d7e74774fd3cc" providerId="LiveId" clId="{1E86E712-6FC0-4842-A51C-15D50A864327}" dt="2021-06-01T00:46:48.622" v="1068" actId="14100"/>
          <ac:picMkLst>
            <pc:docMk/>
            <pc:sldMk cId="152621370" sldId="301"/>
            <ac:picMk id="20" creationId="{FBB7689A-779F-4F22-89F2-8C94EB363191}"/>
          </ac:picMkLst>
        </pc:picChg>
        <pc:picChg chg="add mod">
          <ac:chgData name="Rohan Kulkarni" userId="200d7e74774fd3cc" providerId="LiveId" clId="{1E86E712-6FC0-4842-A51C-15D50A864327}" dt="2021-06-01T00:47:11.424" v="1071" actId="1076"/>
          <ac:picMkLst>
            <pc:docMk/>
            <pc:sldMk cId="152621370" sldId="301"/>
            <ac:picMk id="22" creationId="{BF0577DB-823A-49DD-B3F6-94F68E5390DC}"/>
          </ac:picMkLst>
        </pc:picChg>
        <pc:picChg chg="add mod">
          <ac:chgData name="Rohan Kulkarni" userId="200d7e74774fd3cc" providerId="LiveId" clId="{1E86E712-6FC0-4842-A51C-15D50A864327}" dt="2021-06-01T00:47:22.414" v="1075" actId="1076"/>
          <ac:picMkLst>
            <pc:docMk/>
            <pc:sldMk cId="152621370" sldId="301"/>
            <ac:picMk id="24" creationId="{7A25A8EB-880E-4DB7-BEA9-03F179078965}"/>
          </ac:picMkLst>
        </pc:picChg>
        <pc:picChg chg="add mod">
          <ac:chgData name="Rohan Kulkarni" userId="200d7e74774fd3cc" providerId="LiveId" clId="{1E86E712-6FC0-4842-A51C-15D50A864327}" dt="2021-06-01T00:47:49.388" v="1082" actId="1076"/>
          <ac:picMkLst>
            <pc:docMk/>
            <pc:sldMk cId="152621370" sldId="301"/>
            <ac:picMk id="26" creationId="{628DBA9D-52BF-464B-9F4F-9A9EFA85EC23}"/>
          </ac:picMkLst>
        </pc:picChg>
        <pc:picChg chg="del">
          <ac:chgData name="Rohan Kulkarni" userId="200d7e74774fd3cc" providerId="LiveId" clId="{1E86E712-6FC0-4842-A51C-15D50A864327}" dt="2021-06-01T00:39:36.817" v="1023" actId="478"/>
          <ac:picMkLst>
            <pc:docMk/>
            <pc:sldMk cId="152621370" sldId="301"/>
            <ac:picMk id="30" creationId="{0AACFBF4-B344-4D6E-94E7-B14BB3EC6095}"/>
          </ac:picMkLst>
        </pc:picChg>
        <pc:picChg chg="del">
          <ac:chgData name="Rohan Kulkarni" userId="200d7e74774fd3cc" providerId="LiveId" clId="{1E86E712-6FC0-4842-A51C-15D50A864327}" dt="2021-06-01T00:39:33.786" v="1017" actId="478"/>
          <ac:picMkLst>
            <pc:docMk/>
            <pc:sldMk cId="152621370" sldId="301"/>
            <ac:picMk id="38" creationId="{007440B1-177B-4237-86BD-5BFE377F3536}"/>
          </ac:picMkLst>
        </pc:picChg>
        <pc:picChg chg="del">
          <ac:chgData name="Rohan Kulkarni" userId="200d7e74774fd3cc" providerId="LiveId" clId="{1E86E712-6FC0-4842-A51C-15D50A864327}" dt="2021-06-01T00:39:35.888" v="1021" actId="478"/>
          <ac:picMkLst>
            <pc:docMk/>
            <pc:sldMk cId="152621370" sldId="301"/>
            <ac:picMk id="40" creationId="{9C42062C-46EA-4DC5-9E8F-B55B96AF79B4}"/>
          </ac:picMkLst>
        </pc:picChg>
        <pc:picChg chg="del">
          <ac:chgData name="Rohan Kulkarni" userId="200d7e74774fd3cc" providerId="LiveId" clId="{1E86E712-6FC0-4842-A51C-15D50A864327}" dt="2021-06-01T00:39:34.337" v="1018" actId="478"/>
          <ac:picMkLst>
            <pc:docMk/>
            <pc:sldMk cId="152621370" sldId="301"/>
            <ac:picMk id="42" creationId="{9AA10DB4-2E49-4045-A63D-3159685D74A9}"/>
          </ac:picMkLst>
        </pc:picChg>
        <pc:picChg chg="del">
          <ac:chgData name="Rohan Kulkarni" userId="200d7e74774fd3cc" providerId="LiveId" clId="{1E86E712-6FC0-4842-A51C-15D50A864327}" dt="2021-06-01T00:39:34.832" v="1019" actId="478"/>
          <ac:picMkLst>
            <pc:docMk/>
            <pc:sldMk cId="152621370" sldId="301"/>
            <ac:picMk id="44" creationId="{F5720587-7EDE-46FA-B6A9-A55A326D2422}"/>
          </ac:picMkLst>
        </pc:picChg>
        <pc:picChg chg="del">
          <ac:chgData name="Rohan Kulkarni" userId="200d7e74774fd3cc" providerId="LiveId" clId="{1E86E712-6FC0-4842-A51C-15D50A864327}" dt="2021-06-01T00:39:35.369" v="1020" actId="478"/>
          <ac:picMkLst>
            <pc:docMk/>
            <pc:sldMk cId="152621370" sldId="301"/>
            <ac:picMk id="48" creationId="{1E697B6F-2D79-4740-91DC-CDFED2C5B1DF}"/>
          </ac:picMkLst>
        </pc:picChg>
        <pc:picChg chg="del">
          <ac:chgData name="Rohan Kulkarni" userId="200d7e74774fd3cc" providerId="LiveId" clId="{1E86E712-6FC0-4842-A51C-15D50A864327}" dt="2021-06-01T00:39:33.786" v="1017" actId="478"/>
          <ac:picMkLst>
            <pc:docMk/>
            <pc:sldMk cId="152621370" sldId="301"/>
            <ac:picMk id="50" creationId="{EDA93E9F-A3B5-4C69-AE71-068C458A1E37}"/>
          </ac:picMkLst>
        </pc:picChg>
        <pc:inkChg chg="add">
          <ac:chgData name="Rohan Kulkarni" userId="200d7e74774fd3cc" providerId="LiveId" clId="{1E86E712-6FC0-4842-A51C-15D50A864327}" dt="2021-06-01T10:28:23.107" v="1442"/>
          <ac:inkMkLst>
            <pc:docMk/>
            <pc:sldMk cId="152621370" sldId="301"/>
            <ac:inkMk id="2" creationId="{02C9ADDA-8F4C-4386-89E1-9CD5D10465BB}"/>
          </ac:inkMkLst>
        </pc:inkChg>
        <pc:cxnChg chg="del">
          <ac:chgData name="Rohan Kulkarni" userId="200d7e74774fd3cc" providerId="LiveId" clId="{1E86E712-6FC0-4842-A51C-15D50A864327}" dt="2021-06-01T00:39:33.786" v="1017" actId="478"/>
          <ac:cxnSpMkLst>
            <pc:docMk/>
            <pc:sldMk cId="152621370" sldId="301"/>
            <ac:cxnSpMk id="15" creationId="{1D4DB31D-726C-4DE4-B564-E87CDE3441C8}"/>
          </ac:cxnSpMkLst>
        </pc:cxnChg>
        <pc:cxnChg chg="del">
          <ac:chgData name="Rohan Kulkarni" userId="200d7e74774fd3cc" providerId="LiveId" clId="{1E86E712-6FC0-4842-A51C-15D50A864327}" dt="2021-06-01T00:39:33.786" v="1017" actId="478"/>
          <ac:cxnSpMkLst>
            <pc:docMk/>
            <pc:sldMk cId="152621370" sldId="301"/>
            <ac:cxnSpMk id="28" creationId="{2056577D-115E-4CCC-812E-5FDC82C5A372}"/>
          </ac:cxnSpMkLst>
        </pc:cxnChg>
      </pc:sldChg>
      <pc:sldChg chg="add del">
        <pc:chgData name="Rohan Kulkarni" userId="200d7e74774fd3cc" providerId="LiveId" clId="{1E86E712-6FC0-4842-A51C-15D50A864327}" dt="2021-06-01T02:22:35.288" v="1407" actId="47"/>
        <pc:sldMkLst>
          <pc:docMk/>
          <pc:sldMk cId="1050315817" sldId="302"/>
        </pc:sldMkLst>
      </pc:sldChg>
      <pc:sldChg chg="addSp modSp add mod ord modAnim">
        <pc:chgData name="Rohan Kulkarni" userId="200d7e74774fd3cc" providerId="LiveId" clId="{1E86E712-6FC0-4842-A51C-15D50A864327}" dt="2021-06-01T02:23:44.887" v="1434"/>
        <pc:sldMkLst>
          <pc:docMk/>
          <pc:sldMk cId="2185393802" sldId="303"/>
        </pc:sldMkLst>
        <pc:spChg chg="add mod">
          <ac:chgData name="Rohan Kulkarni" userId="200d7e74774fd3cc" providerId="LiveId" clId="{1E86E712-6FC0-4842-A51C-15D50A864327}" dt="2021-06-01T00:50:25.601" v="1212" actId="1076"/>
          <ac:spMkLst>
            <pc:docMk/>
            <pc:sldMk cId="2185393802" sldId="303"/>
            <ac:spMk id="2" creationId="{0A9D529E-F347-4560-92B4-77E40A6F2654}"/>
          </ac:spMkLst>
        </pc:spChg>
        <pc:picChg chg="add mod">
          <ac:chgData name="Rohan Kulkarni" userId="200d7e74774fd3cc" providerId="LiveId" clId="{1E86E712-6FC0-4842-A51C-15D50A864327}" dt="2021-06-01T00:50:22.511" v="1211" actId="1076"/>
          <ac:picMkLst>
            <pc:docMk/>
            <pc:sldMk cId="2185393802" sldId="303"/>
            <ac:picMk id="4" creationId="{976EDF32-730D-4FDC-98BB-A9C4706D8553}"/>
          </ac:picMkLst>
        </pc:picChg>
        <pc:picChg chg="add mod">
          <ac:chgData name="Rohan Kulkarni" userId="200d7e74774fd3cc" providerId="LiveId" clId="{1E86E712-6FC0-4842-A51C-15D50A864327}" dt="2021-06-01T00:50:29.217" v="1213" actId="1076"/>
          <ac:picMkLst>
            <pc:docMk/>
            <pc:sldMk cId="2185393802" sldId="303"/>
            <ac:picMk id="6" creationId="{BC5919F3-6BB8-4762-BE32-BB928D7E027D}"/>
          </ac:picMkLst>
        </pc:picChg>
      </pc:sldChg>
      <pc:sldChg chg="addSp delSp modSp new mod ord modAnim">
        <pc:chgData name="Rohan Kulkarni" userId="200d7e74774fd3cc" providerId="LiveId" clId="{1E86E712-6FC0-4842-A51C-15D50A864327}" dt="2021-06-01T10:28:23.107" v="1442"/>
        <pc:sldMkLst>
          <pc:docMk/>
          <pc:sldMk cId="1093039429" sldId="304"/>
        </pc:sldMkLst>
        <pc:spChg chg="del">
          <ac:chgData name="Rohan Kulkarni" userId="200d7e74774fd3cc" providerId="LiveId" clId="{1E86E712-6FC0-4842-A51C-15D50A864327}" dt="2021-06-01T00:39:44.667" v="1029" actId="478"/>
          <ac:spMkLst>
            <pc:docMk/>
            <pc:sldMk cId="1093039429" sldId="304"/>
            <ac:spMk id="2" creationId="{20767072-2A68-4862-A943-76F1A6AF62AB}"/>
          </ac:spMkLst>
        </pc:spChg>
        <pc:spChg chg="del">
          <ac:chgData name="Rohan Kulkarni" userId="200d7e74774fd3cc" providerId="LiveId" clId="{1E86E712-6FC0-4842-A51C-15D50A864327}" dt="2021-06-01T00:39:43.852" v="1028" actId="478"/>
          <ac:spMkLst>
            <pc:docMk/>
            <pc:sldMk cId="1093039429" sldId="304"/>
            <ac:spMk id="3" creationId="{B67132E2-93F0-471F-A9EE-F0DCF576F9EE}"/>
          </ac:spMkLst>
        </pc:spChg>
        <pc:picChg chg="add mod">
          <ac:chgData name="Rohan Kulkarni" userId="200d7e74774fd3cc" providerId="LiveId" clId="{1E86E712-6FC0-4842-A51C-15D50A864327}" dt="2021-06-01T00:55:13.206" v="1221"/>
          <ac:picMkLst>
            <pc:docMk/>
            <pc:sldMk cId="1093039429" sldId="304"/>
            <ac:picMk id="5" creationId="{342E6109-9D7A-4155-9876-86D58A67042E}"/>
          </ac:picMkLst>
        </pc:picChg>
        <pc:picChg chg="add mod">
          <ac:chgData name="Rohan Kulkarni" userId="200d7e74774fd3cc" providerId="LiveId" clId="{1E86E712-6FC0-4842-A51C-15D50A864327}" dt="2021-06-01T00:55:23.492" v="1224" actId="1076"/>
          <ac:picMkLst>
            <pc:docMk/>
            <pc:sldMk cId="1093039429" sldId="304"/>
            <ac:picMk id="7" creationId="{427CC65A-6023-41CB-8F2B-08D33A83A372}"/>
          </ac:picMkLst>
        </pc:picChg>
        <pc:picChg chg="add mod">
          <ac:chgData name="Rohan Kulkarni" userId="200d7e74774fd3cc" providerId="LiveId" clId="{1E86E712-6FC0-4842-A51C-15D50A864327}" dt="2021-06-01T00:56:23.571" v="1246" actId="1076"/>
          <ac:picMkLst>
            <pc:docMk/>
            <pc:sldMk cId="1093039429" sldId="304"/>
            <ac:picMk id="9" creationId="{3712C300-F0CF-45AB-81E1-AE567C3CF339}"/>
          </ac:picMkLst>
        </pc:picChg>
        <pc:picChg chg="add del mod">
          <ac:chgData name="Rohan Kulkarni" userId="200d7e74774fd3cc" providerId="LiveId" clId="{1E86E712-6FC0-4842-A51C-15D50A864327}" dt="2021-06-01T00:55:44.935" v="1229" actId="478"/>
          <ac:picMkLst>
            <pc:docMk/>
            <pc:sldMk cId="1093039429" sldId="304"/>
            <ac:picMk id="11" creationId="{98BA88F7-3FA0-4420-BA3F-0E12C4430B92}"/>
          </ac:picMkLst>
        </pc:picChg>
        <pc:picChg chg="add mod">
          <ac:chgData name="Rohan Kulkarni" userId="200d7e74774fd3cc" providerId="LiveId" clId="{1E86E712-6FC0-4842-A51C-15D50A864327}" dt="2021-06-01T00:56:25.550" v="1247" actId="1076"/>
          <ac:picMkLst>
            <pc:docMk/>
            <pc:sldMk cId="1093039429" sldId="304"/>
            <ac:picMk id="13" creationId="{7E030FF3-49A3-49D5-AC49-BFA95D0590E4}"/>
          </ac:picMkLst>
        </pc:picChg>
        <pc:picChg chg="add mod">
          <ac:chgData name="Rohan Kulkarni" userId="200d7e74774fd3cc" providerId="LiveId" clId="{1E86E712-6FC0-4842-A51C-15D50A864327}" dt="2021-06-01T00:56:27.019" v="1248" actId="1076"/>
          <ac:picMkLst>
            <pc:docMk/>
            <pc:sldMk cId="1093039429" sldId="304"/>
            <ac:picMk id="15" creationId="{05CB63A0-8C9E-45E8-B7E4-5A06AB29F024}"/>
          </ac:picMkLst>
        </pc:picChg>
        <pc:picChg chg="add mod">
          <ac:chgData name="Rohan Kulkarni" userId="200d7e74774fd3cc" providerId="LiveId" clId="{1E86E712-6FC0-4842-A51C-15D50A864327}" dt="2021-06-01T00:56:57.901" v="1258" actId="1076"/>
          <ac:picMkLst>
            <pc:docMk/>
            <pc:sldMk cId="1093039429" sldId="304"/>
            <ac:picMk id="17" creationId="{C8E47A35-23E4-4C26-9AFA-0DDFCC4CD6ED}"/>
          </ac:picMkLst>
        </pc:picChg>
        <pc:inkChg chg="add">
          <ac:chgData name="Rohan Kulkarni" userId="200d7e74774fd3cc" providerId="LiveId" clId="{1E86E712-6FC0-4842-A51C-15D50A864327}" dt="2021-06-01T10:28:23.107" v="1442"/>
          <ac:inkMkLst>
            <pc:docMk/>
            <pc:sldMk cId="1093039429" sldId="304"/>
            <ac:inkMk id="2" creationId="{13EEDA25-C84B-40FA-AE18-09AC928D00FA}"/>
          </ac:inkMkLst>
        </pc:inkChg>
      </pc:sldChg>
      <pc:sldChg chg="addSp delSp modSp new mod">
        <pc:chgData name="Rohan Kulkarni" userId="200d7e74774fd3cc" providerId="LiveId" clId="{1E86E712-6FC0-4842-A51C-15D50A864327}" dt="2021-06-01T02:17:10.342" v="1378" actId="1076"/>
        <pc:sldMkLst>
          <pc:docMk/>
          <pc:sldMk cId="1375965598" sldId="305"/>
        </pc:sldMkLst>
        <pc:spChg chg="del">
          <ac:chgData name="Rohan Kulkarni" userId="200d7e74774fd3cc" providerId="LiveId" clId="{1E86E712-6FC0-4842-A51C-15D50A864327}" dt="2021-06-01T02:08:40.268" v="1286" actId="478"/>
          <ac:spMkLst>
            <pc:docMk/>
            <pc:sldMk cId="1375965598" sldId="305"/>
            <ac:spMk id="2" creationId="{51A97C89-1924-4C18-A7CB-8E738DA120D2}"/>
          </ac:spMkLst>
        </pc:spChg>
        <pc:spChg chg="del">
          <ac:chgData name="Rohan Kulkarni" userId="200d7e74774fd3cc" providerId="LiveId" clId="{1E86E712-6FC0-4842-A51C-15D50A864327}" dt="2021-06-01T02:08:37.957" v="1285" actId="478"/>
          <ac:spMkLst>
            <pc:docMk/>
            <pc:sldMk cId="1375965598" sldId="305"/>
            <ac:spMk id="3" creationId="{05AF529A-3493-46C6-93E6-8BE3DA72DE48}"/>
          </ac:spMkLst>
        </pc:spChg>
        <pc:spChg chg="add mod">
          <ac:chgData name="Rohan Kulkarni" userId="200d7e74774fd3cc" providerId="LiveId" clId="{1E86E712-6FC0-4842-A51C-15D50A864327}" dt="2021-06-01T02:10:23.989" v="1338" actId="1076"/>
          <ac:spMkLst>
            <pc:docMk/>
            <pc:sldMk cId="1375965598" sldId="305"/>
            <ac:spMk id="6" creationId="{AD8C0C3C-1993-4A6A-9B70-25FEE7F3F128}"/>
          </ac:spMkLst>
        </pc:spChg>
        <pc:picChg chg="add mod">
          <ac:chgData name="Rohan Kulkarni" userId="200d7e74774fd3cc" providerId="LiveId" clId="{1E86E712-6FC0-4842-A51C-15D50A864327}" dt="2021-06-01T02:09:43.247" v="1292"/>
          <ac:picMkLst>
            <pc:docMk/>
            <pc:sldMk cId="1375965598" sldId="305"/>
            <ac:picMk id="5" creationId="{A65BD80B-9870-4FE2-804D-8E224B883F2C}"/>
          </ac:picMkLst>
        </pc:picChg>
        <pc:picChg chg="add del mod">
          <ac:chgData name="Rohan Kulkarni" userId="200d7e74774fd3cc" providerId="LiveId" clId="{1E86E712-6FC0-4842-A51C-15D50A864327}" dt="2021-06-01T02:12:29.323" v="1350" actId="478"/>
          <ac:picMkLst>
            <pc:docMk/>
            <pc:sldMk cId="1375965598" sldId="305"/>
            <ac:picMk id="8" creationId="{49F3C016-0C15-4DD1-B0CB-295CF13C9016}"/>
          </ac:picMkLst>
        </pc:picChg>
        <pc:picChg chg="add mod">
          <ac:chgData name="Rohan Kulkarni" userId="200d7e74774fd3cc" providerId="LiveId" clId="{1E86E712-6FC0-4842-A51C-15D50A864327}" dt="2021-06-01T02:14:08.779" v="1361" actId="1076"/>
          <ac:picMkLst>
            <pc:docMk/>
            <pc:sldMk cId="1375965598" sldId="305"/>
            <ac:picMk id="10" creationId="{78739483-0354-4AAD-93D1-A1EC80CE863D}"/>
          </ac:picMkLst>
        </pc:picChg>
        <pc:picChg chg="add mod">
          <ac:chgData name="Rohan Kulkarni" userId="200d7e74774fd3cc" providerId="LiveId" clId="{1E86E712-6FC0-4842-A51C-15D50A864327}" dt="2021-06-01T02:13:54.623" v="1359" actId="1076"/>
          <ac:picMkLst>
            <pc:docMk/>
            <pc:sldMk cId="1375965598" sldId="305"/>
            <ac:picMk id="12" creationId="{E7005D00-1072-48F1-9712-C35B8502E901}"/>
          </ac:picMkLst>
        </pc:picChg>
        <pc:picChg chg="add mod">
          <ac:chgData name="Rohan Kulkarni" userId="200d7e74774fd3cc" providerId="LiveId" clId="{1E86E712-6FC0-4842-A51C-15D50A864327}" dt="2021-06-01T02:14:00.722" v="1360" actId="1076"/>
          <ac:picMkLst>
            <pc:docMk/>
            <pc:sldMk cId="1375965598" sldId="305"/>
            <ac:picMk id="14" creationId="{C5F84DF8-869E-4391-9BAA-4C743ED9C3A8}"/>
          </ac:picMkLst>
        </pc:picChg>
        <pc:picChg chg="add mod">
          <ac:chgData name="Rohan Kulkarni" userId="200d7e74774fd3cc" providerId="LiveId" clId="{1E86E712-6FC0-4842-A51C-15D50A864327}" dt="2021-06-01T02:16:32.619" v="1375" actId="1076"/>
          <ac:picMkLst>
            <pc:docMk/>
            <pc:sldMk cId="1375965598" sldId="305"/>
            <ac:picMk id="16" creationId="{A9E74527-E72B-4AE1-ADEA-B791E32CC8BF}"/>
          </ac:picMkLst>
        </pc:picChg>
        <pc:picChg chg="add mod">
          <ac:chgData name="Rohan Kulkarni" userId="200d7e74774fd3cc" providerId="LiveId" clId="{1E86E712-6FC0-4842-A51C-15D50A864327}" dt="2021-06-01T02:16:21.785" v="1374" actId="14100"/>
          <ac:picMkLst>
            <pc:docMk/>
            <pc:sldMk cId="1375965598" sldId="305"/>
            <ac:picMk id="18" creationId="{1AE46362-6B06-4274-9AD0-67EABE255758}"/>
          </ac:picMkLst>
        </pc:picChg>
        <pc:picChg chg="add mod">
          <ac:chgData name="Rohan Kulkarni" userId="200d7e74774fd3cc" providerId="LiveId" clId="{1E86E712-6FC0-4842-A51C-15D50A864327}" dt="2021-06-01T02:17:10.342" v="1378" actId="1076"/>
          <ac:picMkLst>
            <pc:docMk/>
            <pc:sldMk cId="1375965598" sldId="305"/>
            <ac:picMk id="20" creationId="{C1FF63AB-C267-472F-9941-92C87BDD9D1E}"/>
          </ac:picMkLst>
        </pc:picChg>
      </pc:sldChg>
      <pc:sldChg chg="addSp delSp modSp new mod">
        <pc:chgData name="Rohan Kulkarni" userId="200d7e74774fd3cc" providerId="LiveId" clId="{1E86E712-6FC0-4842-A51C-15D50A864327}" dt="2021-06-01T02:21:32.271" v="1404" actId="20577"/>
        <pc:sldMkLst>
          <pc:docMk/>
          <pc:sldMk cId="900195311" sldId="306"/>
        </pc:sldMkLst>
        <pc:spChg chg="del">
          <ac:chgData name="Rohan Kulkarni" userId="200d7e74774fd3cc" providerId="LiveId" clId="{1E86E712-6FC0-4842-A51C-15D50A864327}" dt="2021-06-01T02:17:25.903" v="1381" actId="478"/>
          <ac:spMkLst>
            <pc:docMk/>
            <pc:sldMk cId="900195311" sldId="306"/>
            <ac:spMk id="2" creationId="{88818E70-1CD7-4837-AEEA-DE7D590D6B36}"/>
          </ac:spMkLst>
        </pc:spChg>
        <pc:spChg chg="del">
          <ac:chgData name="Rohan Kulkarni" userId="200d7e74774fd3cc" providerId="LiveId" clId="{1E86E712-6FC0-4842-A51C-15D50A864327}" dt="2021-06-01T02:17:24.214" v="1380" actId="478"/>
          <ac:spMkLst>
            <pc:docMk/>
            <pc:sldMk cId="900195311" sldId="306"/>
            <ac:spMk id="3" creationId="{8DCB916A-7E78-4177-A394-C9C355A7D85A}"/>
          </ac:spMkLst>
        </pc:spChg>
        <pc:spChg chg="add mod">
          <ac:chgData name="Rohan Kulkarni" userId="200d7e74774fd3cc" providerId="LiveId" clId="{1E86E712-6FC0-4842-A51C-15D50A864327}" dt="2021-06-01T02:21:32.271" v="1404" actId="20577"/>
          <ac:spMkLst>
            <pc:docMk/>
            <pc:sldMk cId="900195311" sldId="306"/>
            <ac:spMk id="6" creationId="{12119084-4DCB-44EE-BD21-C3023B478D34}"/>
          </ac:spMkLst>
        </pc:spChg>
        <pc:picChg chg="add mod">
          <ac:chgData name="Rohan Kulkarni" userId="200d7e74774fd3cc" providerId="LiveId" clId="{1E86E712-6FC0-4842-A51C-15D50A864327}" dt="2021-06-01T02:21:29.061" v="1403" actId="1076"/>
          <ac:picMkLst>
            <pc:docMk/>
            <pc:sldMk cId="900195311" sldId="306"/>
            <ac:picMk id="5" creationId="{4D942424-ED94-45C5-BF3C-FBA11C030A09}"/>
          </ac:picMkLst>
        </pc:picChg>
      </pc:sldChg>
    </pc:docChg>
  </pc:docChgLst>
  <pc:docChgLst>
    <pc:chgData name="Rohan Kulkarni" userId="200d7e74774fd3cc" providerId="LiveId" clId="{B9E73861-E865-4FFE-BFF7-5F92630A9B87}"/>
    <pc:docChg chg="undo custSel addSld delSld modSld sldOrd modSection">
      <pc:chgData name="Rohan Kulkarni" userId="200d7e74774fd3cc" providerId="LiveId" clId="{B9E73861-E865-4FFE-BFF7-5F92630A9B87}" dt="2021-06-08T10:51:41.384" v="1467"/>
      <pc:docMkLst>
        <pc:docMk/>
      </pc:docMkLst>
      <pc:sldChg chg="addSp delSp modSp mod modAnim">
        <pc:chgData name="Rohan Kulkarni" userId="200d7e74774fd3cc" providerId="LiveId" clId="{B9E73861-E865-4FFE-BFF7-5F92630A9B87}" dt="2021-06-08T10:17:24.552" v="1466"/>
        <pc:sldMkLst>
          <pc:docMk/>
          <pc:sldMk cId="3837914728" sldId="256"/>
        </pc:sldMkLst>
        <pc:picChg chg="add del mod">
          <ac:chgData name="Rohan Kulkarni" userId="200d7e74774fd3cc" providerId="LiveId" clId="{B9E73861-E865-4FFE-BFF7-5F92630A9B87}" dt="2021-06-01T14:52:22.191" v="251" actId="478"/>
          <ac:picMkLst>
            <pc:docMk/>
            <pc:sldMk cId="3837914728" sldId="256"/>
            <ac:picMk id="3" creationId="{958C0C56-BB4B-487B-9426-86B69D7DC531}"/>
          </ac:picMkLst>
        </pc:picChg>
        <pc:picChg chg="add mod">
          <ac:chgData name="Rohan Kulkarni" userId="200d7e74774fd3cc" providerId="LiveId" clId="{B9E73861-E865-4FFE-BFF7-5F92630A9B87}" dt="2021-06-01T14:52:33.782" v="257"/>
          <ac:picMkLst>
            <pc:docMk/>
            <pc:sldMk cId="3837914728" sldId="256"/>
            <ac:picMk id="5" creationId="{4B2D7B00-4704-4E22-B9DA-1BBFF61285E8}"/>
          </ac:picMkLst>
        </pc:picChg>
        <pc:picChg chg="add mod">
          <ac:chgData name="Rohan Kulkarni" userId="200d7e74774fd3cc" providerId="LiveId" clId="{B9E73861-E865-4FFE-BFF7-5F92630A9B87}" dt="2021-06-01T18:28:52.325" v="270" actId="1076"/>
          <ac:picMkLst>
            <pc:docMk/>
            <pc:sldMk cId="3837914728" sldId="256"/>
            <ac:picMk id="7" creationId="{5613A28B-F88C-4C52-94FD-798DD0EF54FA}"/>
          </ac:picMkLst>
        </pc:picChg>
        <pc:picChg chg="add mod">
          <ac:chgData name="Rohan Kulkarni" userId="200d7e74774fd3cc" providerId="LiveId" clId="{B9E73861-E865-4FFE-BFF7-5F92630A9B87}" dt="2021-06-01T18:51:58.596" v="372" actId="1076"/>
          <ac:picMkLst>
            <pc:docMk/>
            <pc:sldMk cId="3837914728" sldId="256"/>
            <ac:picMk id="9" creationId="{4B012117-83C3-47AB-AF9A-49D2AABDE9EA}"/>
          </ac:picMkLst>
        </pc:picChg>
        <pc:picChg chg="add mod">
          <ac:chgData name="Rohan Kulkarni" userId="200d7e74774fd3cc" providerId="LiveId" clId="{B9E73861-E865-4FFE-BFF7-5F92630A9B87}" dt="2021-06-01T18:29:33.251" v="282" actId="1076"/>
          <ac:picMkLst>
            <pc:docMk/>
            <pc:sldMk cId="3837914728" sldId="256"/>
            <ac:picMk id="11" creationId="{9373EE17-F709-4DD8-994F-A6591E286E0C}"/>
          </ac:picMkLst>
        </pc:picChg>
        <pc:picChg chg="add del mod">
          <ac:chgData name="Rohan Kulkarni" userId="200d7e74774fd3cc" providerId="LiveId" clId="{B9E73861-E865-4FFE-BFF7-5F92630A9B87}" dt="2021-06-01T18:29:46.906" v="285" actId="478"/>
          <ac:picMkLst>
            <pc:docMk/>
            <pc:sldMk cId="3837914728" sldId="256"/>
            <ac:picMk id="13" creationId="{3138E6B1-8232-4DB4-9A4C-B113CBBDD638}"/>
          </ac:picMkLst>
        </pc:picChg>
        <pc:picChg chg="add mod">
          <ac:chgData name="Rohan Kulkarni" userId="200d7e74774fd3cc" providerId="LiveId" clId="{B9E73861-E865-4FFE-BFF7-5F92630A9B87}" dt="2021-06-01T18:35:20.880" v="334" actId="1076"/>
          <ac:picMkLst>
            <pc:docMk/>
            <pc:sldMk cId="3837914728" sldId="256"/>
            <ac:picMk id="15" creationId="{6A12F81E-3D34-406A-96FB-E8F822892573}"/>
          </ac:picMkLst>
        </pc:picChg>
        <pc:picChg chg="add mod">
          <ac:chgData name="Rohan Kulkarni" userId="200d7e74774fd3cc" providerId="LiveId" clId="{B9E73861-E865-4FFE-BFF7-5F92630A9B87}" dt="2021-06-01T18:35:21.902" v="335" actId="1076"/>
          <ac:picMkLst>
            <pc:docMk/>
            <pc:sldMk cId="3837914728" sldId="256"/>
            <ac:picMk id="17" creationId="{E9408601-02D0-4278-A29A-D11BFF2FED36}"/>
          </ac:picMkLst>
        </pc:picChg>
        <pc:picChg chg="add mod">
          <ac:chgData name="Rohan Kulkarni" userId="200d7e74774fd3cc" providerId="LiveId" clId="{B9E73861-E865-4FFE-BFF7-5F92630A9B87}" dt="2021-06-01T18:35:18.088" v="333" actId="1076"/>
          <ac:picMkLst>
            <pc:docMk/>
            <pc:sldMk cId="3837914728" sldId="256"/>
            <ac:picMk id="19" creationId="{FFAB8B91-BE92-4B68-98CE-3C8A2D575807}"/>
          </ac:picMkLst>
        </pc:picChg>
        <pc:picChg chg="add mod">
          <ac:chgData name="Rohan Kulkarni" userId="200d7e74774fd3cc" providerId="LiveId" clId="{B9E73861-E865-4FFE-BFF7-5F92630A9B87}" dt="2021-06-01T18:52:00.132" v="373" actId="1076"/>
          <ac:picMkLst>
            <pc:docMk/>
            <pc:sldMk cId="3837914728" sldId="256"/>
            <ac:picMk id="21" creationId="{C3B2DC23-DBC1-4AF8-B1AB-2E955CEEC626}"/>
          </ac:picMkLst>
        </pc:picChg>
        <pc:picChg chg="add del">
          <ac:chgData name="Rohan Kulkarni" userId="200d7e74774fd3cc" providerId="LiveId" clId="{B9E73861-E865-4FFE-BFF7-5F92630A9B87}" dt="2021-06-01T18:31:51.659" v="310" actId="478"/>
          <ac:picMkLst>
            <pc:docMk/>
            <pc:sldMk cId="3837914728" sldId="256"/>
            <ac:picMk id="27" creationId="{EDB796DB-ED56-4DBA-BB1C-E0CEDDC14C30}"/>
          </ac:picMkLst>
        </pc:picChg>
        <pc:picChg chg="add mod">
          <ac:chgData name="Rohan Kulkarni" userId="200d7e74774fd3cc" providerId="LiveId" clId="{B9E73861-E865-4FFE-BFF7-5F92630A9B87}" dt="2021-06-01T18:35:10.705" v="331" actId="1076"/>
          <ac:picMkLst>
            <pc:docMk/>
            <pc:sldMk cId="3837914728" sldId="256"/>
            <ac:picMk id="29" creationId="{92F3F9DE-9066-44D4-8AC7-E6FDFC006C42}"/>
          </ac:picMkLst>
        </pc:picChg>
        <pc:picChg chg="add mod">
          <ac:chgData name="Rohan Kulkarni" userId="200d7e74774fd3cc" providerId="LiveId" clId="{B9E73861-E865-4FFE-BFF7-5F92630A9B87}" dt="2021-06-01T18:35:15.720" v="332" actId="1076"/>
          <ac:picMkLst>
            <pc:docMk/>
            <pc:sldMk cId="3837914728" sldId="256"/>
            <ac:picMk id="31" creationId="{8D162F7D-FE95-4427-9F3E-27DEAF25EBAA}"/>
          </ac:picMkLst>
        </pc:picChg>
        <pc:picChg chg="add del mod">
          <ac:chgData name="Rohan Kulkarni" userId="200d7e74774fd3cc" providerId="LiveId" clId="{B9E73861-E865-4FFE-BFF7-5F92630A9B87}" dt="2021-06-01T18:34:54.958" v="323" actId="478"/>
          <ac:picMkLst>
            <pc:docMk/>
            <pc:sldMk cId="3837914728" sldId="256"/>
            <ac:picMk id="33" creationId="{C5F3E172-30D3-4D81-9B8E-7D1DA8E8274F}"/>
          </ac:picMkLst>
        </pc:picChg>
        <pc:picChg chg="add mod">
          <ac:chgData name="Rohan Kulkarni" userId="200d7e74774fd3cc" providerId="LiveId" clId="{B9E73861-E865-4FFE-BFF7-5F92630A9B87}" dt="2021-06-01T18:35:08.167" v="330" actId="1076"/>
          <ac:picMkLst>
            <pc:docMk/>
            <pc:sldMk cId="3837914728" sldId="256"/>
            <ac:picMk id="35" creationId="{AC22EF49-A190-45C7-829B-E9AE2846FF0E}"/>
          </ac:picMkLst>
        </pc:picChg>
        <pc:picChg chg="add mod">
          <ac:chgData name="Rohan Kulkarni" userId="200d7e74774fd3cc" providerId="LiveId" clId="{B9E73861-E865-4FFE-BFF7-5F92630A9B87}" dt="2021-06-01T18:37:06.290" v="350" actId="1076"/>
          <ac:picMkLst>
            <pc:docMk/>
            <pc:sldMk cId="3837914728" sldId="256"/>
            <ac:picMk id="41" creationId="{A1240F3F-B3E6-4C26-8B40-92C23910EBD6}"/>
          </ac:picMkLst>
        </pc:picChg>
        <pc:picChg chg="add mod">
          <ac:chgData name="Rohan Kulkarni" userId="200d7e74774fd3cc" providerId="LiveId" clId="{B9E73861-E865-4FFE-BFF7-5F92630A9B87}" dt="2021-06-01T18:37:33.056" v="356" actId="1076"/>
          <ac:picMkLst>
            <pc:docMk/>
            <pc:sldMk cId="3837914728" sldId="256"/>
            <ac:picMk id="43" creationId="{94DC75C3-84CE-4B54-89F1-5275170D6157}"/>
          </ac:picMkLst>
        </pc:picChg>
        <pc:picChg chg="add mod">
          <ac:chgData name="Rohan Kulkarni" userId="200d7e74774fd3cc" providerId="LiveId" clId="{B9E73861-E865-4FFE-BFF7-5F92630A9B87}" dt="2021-06-01T18:37:57.954" v="362" actId="1076"/>
          <ac:picMkLst>
            <pc:docMk/>
            <pc:sldMk cId="3837914728" sldId="256"/>
            <ac:picMk id="45" creationId="{715AAA0D-B112-400F-9E33-B9A32CCA31C2}"/>
          </ac:picMkLst>
        </pc:picChg>
        <pc:picChg chg="add mod">
          <ac:chgData name="Rohan Kulkarni" userId="200d7e74774fd3cc" providerId="LiveId" clId="{B9E73861-E865-4FFE-BFF7-5F92630A9B87}" dt="2021-06-01T18:38:24.260" v="367" actId="1076"/>
          <ac:picMkLst>
            <pc:docMk/>
            <pc:sldMk cId="3837914728" sldId="256"/>
            <ac:picMk id="47" creationId="{2C040CD5-AAA3-4C1D-956F-98EC48885484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3837914728" sldId="256"/>
            <ac:inkMk id="2" creationId="{B352F3CA-C05B-4989-BD16-887F64FA0170}"/>
          </ac:inkMkLst>
        </pc:inkChg>
        <pc:cxnChg chg="add mod">
          <ac:chgData name="Rohan Kulkarni" userId="200d7e74774fd3cc" providerId="LiveId" clId="{B9E73861-E865-4FFE-BFF7-5F92630A9B87}" dt="2021-06-01T18:51:58.596" v="372" actId="1076"/>
          <ac:cxnSpMkLst>
            <pc:docMk/>
            <pc:sldMk cId="3837914728" sldId="256"/>
            <ac:cxnSpMk id="23" creationId="{3E156E02-7C84-4CE4-8AAE-E42DC734E096}"/>
          </ac:cxnSpMkLst>
        </pc:cxnChg>
        <pc:cxnChg chg="add del mod">
          <ac:chgData name="Rohan Kulkarni" userId="200d7e74774fd3cc" providerId="LiveId" clId="{B9E73861-E865-4FFE-BFF7-5F92630A9B87}" dt="2021-06-01T18:31:29.308" v="308" actId="478"/>
          <ac:cxnSpMkLst>
            <pc:docMk/>
            <pc:sldMk cId="3837914728" sldId="256"/>
            <ac:cxnSpMk id="25" creationId="{971ACD93-794F-4694-B7B2-CDACD91C32D4}"/>
          </ac:cxnSpMkLst>
        </pc:cxnChg>
        <pc:cxnChg chg="add del">
          <ac:chgData name="Rohan Kulkarni" userId="200d7e74774fd3cc" providerId="LiveId" clId="{B9E73861-E865-4FFE-BFF7-5F92630A9B87}" dt="2021-06-01T18:35:43.473" v="337" actId="478"/>
          <ac:cxnSpMkLst>
            <pc:docMk/>
            <pc:sldMk cId="3837914728" sldId="256"/>
            <ac:cxnSpMk id="37" creationId="{A8288986-1A85-4BDF-B618-3C5F6B338E6D}"/>
          </ac:cxnSpMkLst>
        </pc:cxnChg>
        <pc:cxnChg chg="add mod">
          <ac:chgData name="Rohan Kulkarni" userId="200d7e74774fd3cc" providerId="LiveId" clId="{B9E73861-E865-4FFE-BFF7-5F92630A9B87}" dt="2021-06-01T18:36:11.663" v="341"/>
          <ac:cxnSpMkLst>
            <pc:docMk/>
            <pc:sldMk cId="3837914728" sldId="256"/>
            <ac:cxnSpMk id="39" creationId="{27CC89D8-E233-483F-A855-8EBA574E1539}"/>
          </ac:cxnSpMkLst>
        </pc:cxnChg>
      </pc:sldChg>
      <pc:sldChg chg="addSp modSp mod">
        <pc:chgData name="Rohan Kulkarni" userId="200d7e74774fd3cc" providerId="LiveId" clId="{B9E73861-E865-4FFE-BFF7-5F92630A9B87}" dt="2021-06-08T10:51:41.384" v="1467"/>
        <pc:sldMkLst>
          <pc:docMk/>
          <pc:sldMk cId="3088965281" sldId="274"/>
        </pc:sldMkLst>
        <pc:spChg chg="mod">
          <ac:chgData name="Rohan Kulkarni" userId="200d7e74774fd3cc" providerId="LiveId" clId="{B9E73861-E865-4FFE-BFF7-5F92630A9B87}" dt="2021-06-01T14:18:36.466" v="92" actId="20577"/>
          <ac:spMkLst>
            <pc:docMk/>
            <pc:sldMk cId="3088965281" sldId="274"/>
            <ac:spMk id="2" creationId="{295A7BF1-93BA-4D77-9999-67AA8397EF2F}"/>
          </ac:spMkLst>
        </pc:sp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3088965281" sldId="274"/>
            <ac:inkMk id="3" creationId="{A3C35831-3B51-448C-BC1A-045112B76273}"/>
          </ac:inkMkLst>
        </pc:inkChg>
        <pc:inkChg chg="add">
          <ac:chgData name="Rohan Kulkarni" userId="200d7e74774fd3cc" providerId="LiveId" clId="{B9E73861-E865-4FFE-BFF7-5F92630A9B87}" dt="2021-06-08T10:51:41.384" v="1467"/>
          <ac:inkMkLst>
            <pc:docMk/>
            <pc:sldMk cId="3088965281" sldId="274"/>
            <ac:inkMk id="4" creationId="{9417B8D5-5A1F-4FF1-8124-68451B6BCA6F}"/>
          </ac:inkMkLst>
        </pc:inkChg>
      </pc:sldChg>
      <pc:sldChg chg="modSp mod ord">
        <pc:chgData name="Rohan Kulkarni" userId="200d7e74774fd3cc" providerId="LiveId" clId="{B9E73861-E865-4FFE-BFF7-5F92630A9B87}" dt="2021-06-07T22:28:27.789" v="928" actId="14100"/>
        <pc:sldMkLst>
          <pc:docMk/>
          <pc:sldMk cId="3855080937" sldId="275"/>
        </pc:sldMkLst>
        <pc:spChg chg="mod">
          <ac:chgData name="Rohan Kulkarni" userId="200d7e74774fd3cc" providerId="LiveId" clId="{B9E73861-E865-4FFE-BFF7-5F92630A9B87}" dt="2021-06-07T22:28:27.789" v="928" actId="14100"/>
          <ac:spMkLst>
            <pc:docMk/>
            <pc:sldMk cId="3855080937" sldId="275"/>
            <ac:spMk id="2" creationId="{295A7BF1-93BA-4D77-9999-67AA8397EF2F}"/>
          </ac:spMkLst>
        </pc:spChg>
      </pc:sldChg>
      <pc:sldChg chg="del">
        <pc:chgData name="Rohan Kulkarni" userId="200d7e74774fd3cc" providerId="LiveId" clId="{B9E73861-E865-4FFE-BFF7-5F92630A9B87}" dt="2021-06-01T14:14:53.277" v="12" actId="47"/>
        <pc:sldMkLst>
          <pc:docMk/>
          <pc:sldMk cId="1425440383" sldId="295"/>
        </pc:sldMkLst>
      </pc:sldChg>
      <pc:sldChg chg="del">
        <pc:chgData name="Rohan Kulkarni" userId="200d7e74774fd3cc" providerId="LiveId" clId="{B9E73861-E865-4FFE-BFF7-5F92630A9B87}" dt="2021-06-01T14:14:54.150" v="13" actId="47"/>
        <pc:sldMkLst>
          <pc:docMk/>
          <pc:sldMk cId="1180580841" sldId="296"/>
        </pc:sldMkLst>
      </pc:sldChg>
      <pc:sldChg chg="modSp mod">
        <pc:chgData name="Rohan Kulkarni" userId="200d7e74774fd3cc" providerId="LiveId" clId="{B9E73861-E865-4FFE-BFF7-5F92630A9B87}" dt="2021-06-07T23:03:30.121" v="1343" actId="20577"/>
        <pc:sldMkLst>
          <pc:docMk/>
          <pc:sldMk cId="587800280" sldId="297"/>
        </pc:sldMkLst>
        <pc:spChg chg="mod">
          <ac:chgData name="Rohan Kulkarni" userId="200d7e74774fd3cc" providerId="LiveId" clId="{B9E73861-E865-4FFE-BFF7-5F92630A9B87}" dt="2021-06-07T23:03:30.121" v="1343" actId="20577"/>
          <ac:spMkLst>
            <pc:docMk/>
            <pc:sldMk cId="587800280" sldId="297"/>
            <ac:spMk id="2" creationId="{295A7BF1-93BA-4D77-9999-67AA8397EF2F}"/>
          </ac:spMkLst>
        </pc:spChg>
      </pc:sldChg>
      <pc:sldChg chg="del">
        <pc:chgData name="Rohan Kulkarni" userId="200d7e74774fd3cc" providerId="LiveId" clId="{B9E73861-E865-4FFE-BFF7-5F92630A9B87}" dt="2021-06-01T14:15:21.340" v="23" actId="47"/>
        <pc:sldMkLst>
          <pc:docMk/>
          <pc:sldMk cId="3745505341" sldId="298"/>
        </pc:sldMkLst>
      </pc:sldChg>
      <pc:sldChg chg="del">
        <pc:chgData name="Rohan Kulkarni" userId="200d7e74774fd3cc" providerId="LiveId" clId="{B9E73861-E865-4FFE-BFF7-5F92630A9B87}" dt="2021-06-01T14:15:23.140" v="24" actId="47"/>
        <pc:sldMkLst>
          <pc:docMk/>
          <pc:sldMk cId="3813532794" sldId="299"/>
        </pc:sldMkLst>
      </pc:sldChg>
      <pc:sldChg chg="del">
        <pc:chgData name="Rohan Kulkarni" userId="200d7e74774fd3cc" providerId="LiveId" clId="{B9E73861-E865-4FFE-BFF7-5F92630A9B87}" dt="2021-06-01T14:15:23.928" v="25" actId="47"/>
        <pc:sldMkLst>
          <pc:docMk/>
          <pc:sldMk cId="8067824" sldId="300"/>
        </pc:sldMkLst>
      </pc:sldChg>
      <pc:sldChg chg="del">
        <pc:chgData name="Rohan Kulkarni" userId="200d7e74774fd3cc" providerId="LiveId" clId="{B9E73861-E865-4FFE-BFF7-5F92630A9B87}" dt="2021-06-01T14:15:24.719" v="26" actId="47"/>
        <pc:sldMkLst>
          <pc:docMk/>
          <pc:sldMk cId="152621370" sldId="301"/>
        </pc:sldMkLst>
      </pc:sldChg>
      <pc:sldChg chg="del">
        <pc:chgData name="Rohan Kulkarni" userId="200d7e74774fd3cc" providerId="LiveId" clId="{B9E73861-E865-4FFE-BFF7-5F92630A9B87}" dt="2021-06-01T14:15:25.554" v="27" actId="47"/>
        <pc:sldMkLst>
          <pc:docMk/>
          <pc:sldMk cId="2185393802" sldId="303"/>
        </pc:sldMkLst>
      </pc:sldChg>
      <pc:sldChg chg="del">
        <pc:chgData name="Rohan Kulkarni" userId="200d7e74774fd3cc" providerId="LiveId" clId="{B9E73861-E865-4FFE-BFF7-5F92630A9B87}" dt="2021-06-01T14:15:26.880" v="28" actId="47"/>
        <pc:sldMkLst>
          <pc:docMk/>
          <pc:sldMk cId="1093039429" sldId="304"/>
        </pc:sldMkLst>
      </pc:sldChg>
      <pc:sldChg chg="del">
        <pc:chgData name="Rohan Kulkarni" userId="200d7e74774fd3cc" providerId="LiveId" clId="{B9E73861-E865-4FFE-BFF7-5F92630A9B87}" dt="2021-06-01T14:14:55.050" v="14" actId="47"/>
        <pc:sldMkLst>
          <pc:docMk/>
          <pc:sldMk cId="1375965598" sldId="305"/>
        </pc:sldMkLst>
      </pc:sldChg>
      <pc:sldChg chg="del">
        <pc:chgData name="Rohan Kulkarni" userId="200d7e74774fd3cc" providerId="LiveId" clId="{B9E73861-E865-4FFE-BFF7-5F92630A9B87}" dt="2021-06-01T14:14:55.738" v="15" actId="47"/>
        <pc:sldMkLst>
          <pc:docMk/>
          <pc:sldMk cId="900195311" sldId="306"/>
        </pc:sldMkLst>
      </pc:sldChg>
      <pc:sldChg chg="addSp delSp modSp new mod ord modAnim">
        <pc:chgData name="Rohan Kulkarni" userId="200d7e74774fd3cc" providerId="LiveId" clId="{B9E73861-E865-4FFE-BFF7-5F92630A9B87}" dt="2021-06-08T10:17:24.552" v="1466"/>
        <pc:sldMkLst>
          <pc:docMk/>
          <pc:sldMk cId="491132932" sldId="307"/>
        </pc:sldMkLst>
        <pc:spChg chg="del">
          <ac:chgData name="Rohan Kulkarni" userId="200d7e74774fd3cc" providerId="LiveId" clId="{B9E73861-E865-4FFE-BFF7-5F92630A9B87}" dt="2021-06-01T14:14:45.413" v="7" actId="478"/>
          <ac:spMkLst>
            <pc:docMk/>
            <pc:sldMk cId="491132932" sldId="307"/>
            <ac:spMk id="2" creationId="{E32E2DC4-3218-4436-8850-D17B1148D93D}"/>
          </ac:spMkLst>
        </pc:spChg>
        <pc:spChg chg="del">
          <ac:chgData name="Rohan Kulkarni" userId="200d7e74774fd3cc" providerId="LiveId" clId="{B9E73861-E865-4FFE-BFF7-5F92630A9B87}" dt="2021-06-01T14:14:46.411" v="8" actId="478"/>
          <ac:spMkLst>
            <pc:docMk/>
            <pc:sldMk cId="491132932" sldId="307"/>
            <ac:spMk id="3" creationId="{3B83CC9F-6652-4155-B79A-75310BECF881}"/>
          </ac:spMkLst>
        </pc:spChg>
        <pc:picChg chg="add mod">
          <ac:chgData name="Rohan Kulkarni" userId="200d7e74774fd3cc" providerId="LiveId" clId="{B9E73861-E865-4FFE-BFF7-5F92630A9B87}" dt="2021-06-07T20:56:35.244" v="591"/>
          <ac:picMkLst>
            <pc:docMk/>
            <pc:sldMk cId="491132932" sldId="307"/>
            <ac:picMk id="3" creationId="{F362F5D0-67F1-41D2-A8F4-5655E8A63478}"/>
          </ac:picMkLst>
        </pc:picChg>
        <pc:picChg chg="add mod">
          <ac:chgData name="Rohan Kulkarni" userId="200d7e74774fd3cc" providerId="LiveId" clId="{B9E73861-E865-4FFE-BFF7-5F92630A9B87}" dt="2021-06-07T20:57:26.407" v="595" actId="1076"/>
          <ac:picMkLst>
            <pc:docMk/>
            <pc:sldMk cId="491132932" sldId="307"/>
            <ac:picMk id="5" creationId="{75145349-0410-4FD6-8BA4-F004C0465E95}"/>
          </ac:picMkLst>
        </pc:picChg>
        <pc:picChg chg="add mod">
          <ac:chgData name="Rohan Kulkarni" userId="200d7e74774fd3cc" providerId="LiveId" clId="{B9E73861-E865-4FFE-BFF7-5F92630A9B87}" dt="2021-06-07T20:57:38.261" v="600" actId="1076"/>
          <ac:picMkLst>
            <pc:docMk/>
            <pc:sldMk cId="491132932" sldId="307"/>
            <ac:picMk id="7" creationId="{F656BD73-65F6-44FB-A768-ABA59CF5541A}"/>
          </ac:picMkLst>
        </pc:picChg>
        <pc:picChg chg="add mod">
          <ac:chgData name="Rohan Kulkarni" userId="200d7e74774fd3cc" providerId="LiveId" clId="{B9E73861-E865-4FFE-BFF7-5F92630A9B87}" dt="2021-06-07T20:58:09.762" v="603" actId="1076"/>
          <ac:picMkLst>
            <pc:docMk/>
            <pc:sldMk cId="491132932" sldId="307"/>
            <ac:picMk id="9" creationId="{D99202F3-6F05-4510-8560-A9A2ABF5B408}"/>
          </ac:picMkLst>
        </pc:picChg>
        <pc:picChg chg="add mod">
          <ac:chgData name="Rohan Kulkarni" userId="200d7e74774fd3cc" providerId="LiveId" clId="{B9E73861-E865-4FFE-BFF7-5F92630A9B87}" dt="2021-06-07T20:58:59.626" v="615" actId="1076"/>
          <ac:picMkLst>
            <pc:docMk/>
            <pc:sldMk cId="491132932" sldId="307"/>
            <ac:picMk id="11" creationId="{4CB21894-268C-4C6E-A02E-11ED76C98328}"/>
          </ac:picMkLst>
        </pc:picChg>
        <pc:picChg chg="add mod">
          <ac:chgData name="Rohan Kulkarni" userId="200d7e74774fd3cc" providerId="LiveId" clId="{B9E73861-E865-4FFE-BFF7-5F92630A9B87}" dt="2021-06-07T20:58:59.626" v="615" actId="1076"/>
          <ac:picMkLst>
            <pc:docMk/>
            <pc:sldMk cId="491132932" sldId="307"/>
            <ac:picMk id="13" creationId="{B8A0BECC-B80C-4744-97F9-FC879CE1C8ED}"/>
          </ac:picMkLst>
        </pc:picChg>
        <pc:picChg chg="add del">
          <ac:chgData name="Rohan Kulkarni" userId="200d7e74774fd3cc" providerId="LiveId" clId="{B9E73861-E865-4FFE-BFF7-5F92630A9B87}" dt="2021-06-07T20:59:29.433" v="617" actId="478"/>
          <ac:picMkLst>
            <pc:docMk/>
            <pc:sldMk cId="491132932" sldId="307"/>
            <ac:picMk id="15" creationId="{CEEE8D37-C735-4380-B9FC-21C80E157354}"/>
          </ac:picMkLst>
        </pc:picChg>
        <pc:picChg chg="add del mod">
          <ac:chgData name="Rohan Kulkarni" userId="200d7e74774fd3cc" providerId="LiveId" clId="{B9E73861-E865-4FFE-BFF7-5F92630A9B87}" dt="2021-06-07T20:59:36.899" v="620" actId="478"/>
          <ac:picMkLst>
            <pc:docMk/>
            <pc:sldMk cId="491132932" sldId="307"/>
            <ac:picMk id="17" creationId="{D7FDD15A-B78A-4E41-9D53-F9DACC6F822D}"/>
          </ac:picMkLst>
        </pc:picChg>
        <pc:picChg chg="add mod">
          <ac:chgData name="Rohan Kulkarni" userId="200d7e74774fd3cc" providerId="LiveId" clId="{B9E73861-E865-4FFE-BFF7-5F92630A9B87}" dt="2021-06-07T21:04:42.543" v="632" actId="1076"/>
          <ac:picMkLst>
            <pc:docMk/>
            <pc:sldMk cId="491132932" sldId="307"/>
            <ac:picMk id="19" creationId="{1824F4AC-BA21-4F1C-B613-64EA654DB23B}"/>
          </ac:picMkLst>
        </pc:picChg>
        <pc:picChg chg="add mod">
          <ac:chgData name="Rohan Kulkarni" userId="200d7e74774fd3cc" providerId="LiveId" clId="{B9E73861-E865-4FFE-BFF7-5F92630A9B87}" dt="2021-06-07T21:04:35.866" v="629" actId="14100"/>
          <ac:picMkLst>
            <pc:docMk/>
            <pc:sldMk cId="491132932" sldId="307"/>
            <ac:picMk id="21" creationId="{F8B91862-24F6-4820-8BF3-6D2517191633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491132932" sldId="307"/>
            <ac:inkMk id="34" creationId="{47CE10F0-3037-474B-B491-03F0B67DB58C}"/>
          </ac:inkMkLst>
        </pc:inkChg>
        <pc:cxnChg chg="add mod">
          <ac:chgData name="Rohan Kulkarni" userId="200d7e74774fd3cc" providerId="LiveId" clId="{B9E73861-E865-4FFE-BFF7-5F92630A9B87}" dt="2021-06-07T21:05:25.945" v="646" actId="1076"/>
          <ac:cxnSpMkLst>
            <pc:docMk/>
            <pc:sldMk cId="491132932" sldId="307"/>
            <ac:cxnSpMk id="23" creationId="{099C3AD3-EDB6-4CDA-A521-EF6C8370ADA8}"/>
          </ac:cxnSpMkLst>
        </pc:cxnChg>
      </pc:sldChg>
      <pc:sldChg chg="addSp delSp modSp add mod modAnim">
        <pc:chgData name="Rohan Kulkarni" userId="200d7e74774fd3cc" providerId="LiveId" clId="{B9E73861-E865-4FFE-BFF7-5F92630A9B87}" dt="2021-06-08T10:51:41.384" v="1467"/>
        <pc:sldMkLst>
          <pc:docMk/>
          <pc:sldMk cId="246457838" sldId="308"/>
        </pc:sldMkLst>
        <pc:spChg chg="add del">
          <ac:chgData name="Rohan Kulkarni" userId="200d7e74774fd3cc" providerId="LiveId" clId="{B9E73861-E865-4FFE-BFF7-5F92630A9B87}" dt="2021-06-07T22:10:19.858" v="819" actId="478"/>
          <ac:spMkLst>
            <pc:docMk/>
            <pc:sldMk cId="246457838" sldId="308"/>
            <ac:spMk id="5" creationId="{5C45BA40-84BE-4717-B541-AE1F1B73D614}"/>
          </ac:spMkLst>
        </pc:spChg>
        <pc:spChg chg="add del">
          <ac:chgData name="Rohan Kulkarni" userId="200d7e74774fd3cc" providerId="LiveId" clId="{B9E73861-E865-4FFE-BFF7-5F92630A9B87}" dt="2021-06-07T22:10:30.449" v="821" actId="478"/>
          <ac:spMkLst>
            <pc:docMk/>
            <pc:sldMk cId="246457838" sldId="308"/>
            <ac:spMk id="7" creationId="{CFB7BD61-DD44-4885-A736-154D86864CDC}"/>
          </ac:spMkLst>
        </pc:spChg>
        <pc:spChg chg="add del mod">
          <ac:chgData name="Rohan Kulkarni" userId="200d7e74774fd3cc" providerId="LiveId" clId="{B9E73861-E865-4FFE-BFF7-5F92630A9B87}" dt="2021-06-07T22:33:02.831" v="1047"/>
          <ac:spMkLst>
            <pc:docMk/>
            <pc:sldMk cId="246457838" sldId="308"/>
            <ac:spMk id="11" creationId="{1DF3BD69-A7E0-4244-9F8D-C711D9EA4004}"/>
          </ac:spMkLst>
        </pc:spChg>
        <pc:picChg chg="add mod">
          <ac:chgData name="Rohan Kulkarni" userId="200d7e74774fd3cc" providerId="LiveId" clId="{B9E73861-E865-4FFE-BFF7-5F92630A9B87}" dt="2021-06-07T22:09:10.021" v="817"/>
          <ac:picMkLst>
            <pc:docMk/>
            <pc:sldMk cId="246457838" sldId="308"/>
            <ac:picMk id="3" creationId="{60A39183-7BC4-495A-92AC-5AC3F7FEF605}"/>
          </ac:picMkLst>
        </pc:picChg>
        <pc:picChg chg="add mod">
          <ac:chgData name="Rohan Kulkarni" userId="200d7e74774fd3cc" providerId="LiveId" clId="{B9E73861-E865-4FFE-BFF7-5F92630A9B87}" dt="2021-06-07T22:27:18.126" v="835" actId="14100"/>
          <ac:picMkLst>
            <pc:docMk/>
            <pc:sldMk cId="246457838" sldId="308"/>
            <ac:picMk id="9" creationId="{95DFE8AD-E3E3-4495-999E-99AC7BC3F364}"/>
          </ac:picMkLst>
        </pc:picChg>
        <pc:picChg chg="del mod">
          <ac:chgData name="Rohan Kulkarni" userId="200d7e74774fd3cc" providerId="LiveId" clId="{B9E73861-E865-4FFE-BFF7-5F92630A9B87}" dt="2021-06-07T22:31:04.829" v="948" actId="478"/>
          <ac:picMkLst>
            <pc:docMk/>
            <pc:sldMk cId="246457838" sldId="308"/>
            <ac:picMk id="13" creationId="{04688334-48A2-4F67-BBA2-686E1FF3C861}"/>
          </ac:picMkLst>
        </pc:picChg>
        <pc:picChg chg="del mod ord">
          <ac:chgData name="Rohan Kulkarni" userId="200d7e74774fd3cc" providerId="LiveId" clId="{B9E73861-E865-4FFE-BFF7-5F92630A9B87}" dt="2021-06-07T22:31:20.808" v="963" actId="478"/>
          <ac:picMkLst>
            <pc:docMk/>
            <pc:sldMk cId="246457838" sldId="308"/>
            <ac:picMk id="15" creationId="{B64C78AC-16B4-473D-8EAB-3B4B63D910E8}"/>
          </ac:picMkLst>
        </pc:picChg>
        <pc:picChg chg="del mod ord">
          <ac:chgData name="Rohan Kulkarni" userId="200d7e74774fd3cc" providerId="LiveId" clId="{B9E73861-E865-4FFE-BFF7-5F92630A9B87}" dt="2021-06-07T22:32:15.125" v="1000" actId="478"/>
          <ac:picMkLst>
            <pc:docMk/>
            <pc:sldMk cId="246457838" sldId="308"/>
            <ac:picMk id="17" creationId="{5A58B8BD-38C4-448E-ADCD-D23ACE4E0B8C}"/>
          </ac:picMkLst>
        </pc:picChg>
        <pc:picChg chg="del mod">
          <ac:chgData name="Rohan Kulkarni" userId="200d7e74774fd3cc" providerId="LiveId" clId="{B9E73861-E865-4FFE-BFF7-5F92630A9B87}" dt="2021-06-07T22:31:57.119" v="987" actId="478"/>
          <ac:picMkLst>
            <pc:docMk/>
            <pc:sldMk cId="246457838" sldId="308"/>
            <ac:picMk id="19" creationId="{10E7EDA9-3DE1-4879-9190-C21219486FCD}"/>
          </ac:picMkLst>
        </pc:picChg>
        <pc:picChg chg="del mod ord">
          <ac:chgData name="Rohan Kulkarni" userId="200d7e74774fd3cc" providerId="LiveId" clId="{B9E73861-E865-4FFE-BFF7-5F92630A9B87}" dt="2021-06-07T22:32:24.775" v="1014" actId="478"/>
          <ac:picMkLst>
            <pc:docMk/>
            <pc:sldMk cId="246457838" sldId="308"/>
            <ac:picMk id="21" creationId="{369AC6CF-AC91-4B1C-85CC-A66B9C3B0E4B}"/>
          </ac:picMkLst>
        </pc:picChg>
        <pc:picChg chg="mod ord">
          <ac:chgData name="Rohan Kulkarni" userId="200d7e74774fd3cc" providerId="LiveId" clId="{B9E73861-E865-4FFE-BFF7-5F92630A9B87}" dt="2021-06-07T22:39:54.869" v="1080" actId="1076"/>
          <ac:picMkLst>
            <pc:docMk/>
            <pc:sldMk cId="246457838" sldId="308"/>
            <ac:picMk id="23" creationId="{C1258EA5-7323-4364-A5D1-F3AB0C8AA20A}"/>
          </ac:picMkLst>
        </pc:picChg>
        <pc:picChg chg="del mod ord">
          <ac:chgData name="Rohan Kulkarni" userId="200d7e74774fd3cc" providerId="LiveId" clId="{B9E73861-E865-4FFE-BFF7-5F92630A9B87}" dt="2021-06-07T22:32:30.267" v="1026" actId="478"/>
          <ac:picMkLst>
            <pc:docMk/>
            <pc:sldMk cId="246457838" sldId="308"/>
            <ac:picMk id="25" creationId="{637D7B04-47A5-4652-BBF2-9B4137C57ECC}"/>
          </ac:picMkLst>
        </pc:picChg>
        <pc:picChg chg="del mod ord">
          <ac:chgData name="Rohan Kulkarni" userId="200d7e74774fd3cc" providerId="LiveId" clId="{B9E73861-E865-4FFE-BFF7-5F92630A9B87}" dt="2021-06-07T22:32:56.350" v="1041" actId="478"/>
          <ac:picMkLst>
            <pc:docMk/>
            <pc:sldMk cId="246457838" sldId="308"/>
            <ac:picMk id="27" creationId="{C893401D-C150-4955-9F96-FB50EB4E7EE8}"/>
          </ac:picMkLst>
        </pc:picChg>
        <pc:picChg chg="mod ord">
          <ac:chgData name="Rohan Kulkarni" userId="200d7e74774fd3cc" providerId="LiveId" clId="{B9E73861-E865-4FFE-BFF7-5F92630A9B87}" dt="2021-06-07T22:39:54.869" v="1080" actId="1076"/>
          <ac:picMkLst>
            <pc:docMk/>
            <pc:sldMk cId="246457838" sldId="308"/>
            <ac:picMk id="29" creationId="{AA561D91-A4F4-4C1D-8E62-5BDA626F6E82}"/>
          </ac:picMkLst>
        </pc:picChg>
        <pc:picChg chg="add mod">
          <ac:chgData name="Rohan Kulkarni" userId="200d7e74774fd3cc" providerId="LiveId" clId="{B9E73861-E865-4FFE-BFF7-5F92630A9B87}" dt="2021-06-07T22:48:19.280" v="1127" actId="1076"/>
          <ac:picMkLst>
            <pc:docMk/>
            <pc:sldMk cId="246457838" sldId="308"/>
            <ac:picMk id="31" creationId="{6BAF291C-FCB8-4E5B-B90F-E02E988BF760}"/>
          </ac:picMkLst>
        </pc:picChg>
        <pc:picChg chg="add mod">
          <ac:chgData name="Rohan Kulkarni" userId="200d7e74774fd3cc" providerId="LiveId" clId="{B9E73861-E865-4FFE-BFF7-5F92630A9B87}" dt="2021-06-07T22:48:19.280" v="1127" actId="1076"/>
          <ac:picMkLst>
            <pc:docMk/>
            <pc:sldMk cId="246457838" sldId="308"/>
            <ac:picMk id="33" creationId="{0D4F8F4B-743F-425B-AFDE-F3E279A48044}"/>
          </ac:picMkLst>
        </pc:picChg>
        <pc:picChg chg="add mod">
          <ac:chgData name="Rohan Kulkarni" userId="200d7e74774fd3cc" providerId="LiveId" clId="{B9E73861-E865-4FFE-BFF7-5F92630A9B87}" dt="2021-06-07T22:40:12.287" v="1084" actId="1076"/>
          <ac:picMkLst>
            <pc:docMk/>
            <pc:sldMk cId="246457838" sldId="308"/>
            <ac:picMk id="35" creationId="{E18FC057-75F9-414C-81DD-0DE43D06AE78}"/>
          </ac:picMkLst>
        </pc:picChg>
        <pc:picChg chg="add mod">
          <ac:chgData name="Rohan Kulkarni" userId="200d7e74774fd3cc" providerId="LiveId" clId="{B9E73861-E865-4FFE-BFF7-5F92630A9B87}" dt="2021-06-07T22:40:16.458" v="1086" actId="1076"/>
          <ac:picMkLst>
            <pc:docMk/>
            <pc:sldMk cId="246457838" sldId="308"/>
            <ac:picMk id="37" creationId="{79FC60AB-29B5-404D-AE31-97B840B42D82}"/>
          </ac:picMkLst>
        </pc:picChg>
        <pc:picChg chg="add mod">
          <ac:chgData name="Rohan Kulkarni" userId="200d7e74774fd3cc" providerId="LiveId" clId="{B9E73861-E865-4FFE-BFF7-5F92630A9B87}" dt="2021-06-07T22:40:25.821" v="1089" actId="1076"/>
          <ac:picMkLst>
            <pc:docMk/>
            <pc:sldMk cId="246457838" sldId="308"/>
            <ac:picMk id="39" creationId="{0ED29B7C-C08B-4FD7-9D9A-57C84C9B644A}"/>
          </ac:picMkLst>
        </pc:picChg>
        <pc:picChg chg="add del mod">
          <ac:chgData name="Rohan Kulkarni" userId="200d7e74774fd3cc" providerId="LiveId" clId="{B9E73861-E865-4FFE-BFF7-5F92630A9B87}" dt="2021-06-07T22:41:18.511" v="1093" actId="478"/>
          <ac:picMkLst>
            <pc:docMk/>
            <pc:sldMk cId="246457838" sldId="308"/>
            <ac:picMk id="41" creationId="{1D1EDA4D-FD59-4A96-8D5D-CC3D0F10427A}"/>
          </ac:picMkLst>
        </pc:picChg>
        <pc:picChg chg="add mod">
          <ac:chgData name="Rohan Kulkarni" userId="200d7e74774fd3cc" providerId="LiveId" clId="{B9E73861-E865-4FFE-BFF7-5F92630A9B87}" dt="2021-06-07T22:43:35.949" v="1108" actId="1076"/>
          <ac:picMkLst>
            <pc:docMk/>
            <pc:sldMk cId="246457838" sldId="308"/>
            <ac:picMk id="43" creationId="{C943F526-EA1D-465E-A798-CAEE16562642}"/>
          </ac:picMkLst>
        </pc:picChg>
        <pc:picChg chg="add mod">
          <ac:chgData name="Rohan Kulkarni" userId="200d7e74774fd3cc" providerId="LiveId" clId="{B9E73861-E865-4FFE-BFF7-5F92630A9B87}" dt="2021-06-07T22:48:45.458" v="1135" actId="1076"/>
          <ac:picMkLst>
            <pc:docMk/>
            <pc:sldMk cId="246457838" sldId="308"/>
            <ac:picMk id="47" creationId="{24AF73D1-C067-4BD6-8A18-FE3773A20036}"/>
          </ac:picMkLst>
        </pc:picChg>
        <pc:picChg chg="add mod">
          <ac:chgData name="Rohan Kulkarni" userId="200d7e74774fd3cc" providerId="LiveId" clId="{B9E73861-E865-4FFE-BFF7-5F92630A9B87}" dt="2021-06-07T22:44:34.435" v="1118" actId="14100"/>
          <ac:picMkLst>
            <pc:docMk/>
            <pc:sldMk cId="246457838" sldId="308"/>
            <ac:picMk id="50" creationId="{8378BDF9-5F56-424C-BC2D-22EE685103F8}"/>
          </ac:picMkLst>
        </pc:picChg>
        <pc:inkChg chg="add">
          <ac:chgData name="Rohan Kulkarni" userId="200d7e74774fd3cc" providerId="LiveId" clId="{B9E73861-E865-4FFE-BFF7-5F92630A9B87}" dt="2021-06-08T10:51:41.384" v="1467"/>
          <ac:inkMkLst>
            <pc:docMk/>
            <pc:sldMk cId="246457838" sldId="308"/>
            <ac:inkMk id="51" creationId="{CB82BCDE-CF1A-4B68-B435-D31FE3A4DF25}"/>
          </ac:inkMkLst>
        </pc:inkChg>
        <pc:cxnChg chg="add mod">
          <ac:chgData name="Rohan Kulkarni" userId="200d7e74774fd3cc" providerId="LiveId" clId="{B9E73861-E865-4FFE-BFF7-5F92630A9B87}" dt="2021-06-07T22:48:42.212" v="1134" actId="1076"/>
          <ac:cxnSpMkLst>
            <pc:docMk/>
            <pc:sldMk cId="246457838" sldId="308"/>
            <ac:cxnSpMk id="45" creationId="{9EF11DD7-0065-4057-B026-34014DA35792}"/>
          </ac:cxnSpMkLst>
        </pc:cxnChg>
      </pc:sldChg>
      <pc:sldChg chg="addSp modSp add mod ord">
        <pc:chgData name="Rohan Kulkarni" userId="200d7e74774fd3cc" providerId="LiveId" clId="{B9E73861-E865-4FFE-BFF7-5F92630A9B87}" dt="2021-06-08T10:51:41.384" v="1467"/>
        <pc:sldMkLst>
          <pc:docMk/>
          <pc:sldMk cId="3544209665" sldId="309"/>
        </pc:sldMkLst>
        <pc:picChg chg="add mod">
          <ac:chgData name="Rohan Kulkarni" userId="200d7e74774fd3cc" providerId="LiveId" clId="{B9E73861-E865-4FFE-BFF7-5F92630A9B87}" dt="2021-06-07T23:03:41.471" v="1348"/>
          <ac:picMkLst>
            <pc:docMk/>
            <pc:sldMk cId="3544209665" sldId="309"/>
            <ac:picMk id="3" creationId="{5B1C63BD-CF1B-4EFB-A57B-F503FC3DD3AE}"/>
          </ac:picMkLst>
        </pc:picChg>
        <pc:picChg chg="add mod">
          <ac:chgData name="Rohan Kulkarni" userId="200d7e74774fd3cc" providerId="LiveId" clId="{B9E73861-E865-4FFE-BFF7-5F92630A9B87}" dt="2021-06-07T23:05:19.301" v="1365" actId="1076"/>
          <ac:picMkLst>
            <pc:docMk/>
            <pc:sldMk cId="3544209665" sldId="309"/>
            <ac:picMk id="5" creationId="{01326CE9-E115-4115-8FE7-243ED6F443E7}"/>
          </ac:picMkLst>
        </pc:picChg>
        <pc:inkChg chg="add">
          <ac:chgData name="Rohan Kulkarni" userId="200d7e74774fd3cc" providerId="LiveId" clId="{B9E73861-E865-4FFE-BFF7-5F92630A9B87}" dt="2021-06-08T10:51:41.384" v="1467"/>
          <ac:inkMkLst>
            <pc:docMk/>
            <pc:sldMk cId="3544209665" sldId="309"/>
            <ac:inkMk id="6" creationId="{53E97FCF-002E-4A5D-A435-C35323CE047E}"/>
          </ac:inkMkLst>
        </pc:inkChg>
      </pc:sldChg>
      <pc:sldChg chg="addSp delSp modSp add mod modAnim">
        <pc:chgData name="Rohan Kulkarni" userId="200d7e74774fd3cc" providerId="LiveId" clId="{B9E73861-E865-4FFE-BFF7-5F92630A9B87}" dt="2021-06-08T10:17:24.552" v="1466"/>
        <pc:sldMkLst>
          <pc:docMk/>
          <pc:sldMk cId="3981040993" sldId="310"/>
        </pc:sldMkLst>
        <pc:spChg chg="add mod">
          <ac:chgData name="Rohan Kulkarni" userId="200d7e74774fd3cc" providerId="LiveId" clId="{B9E73861-E865-4FFE-BFF7-5F92630A9B87}" dt="2021-06-07T20:38:56.386" v="442" actId="2711"/>
          <ac:spMkLst>
            <pc:docMk/>
            <pc:sldMk cId="3981040993" sldId="310"/>
            <ac:spMk id="20" creationId="{695ED3F6-79FA-4FB1-92E0-586364BCB1A1}"/>
          </ac:spMkLst>
        </pc:spChg>
        <pc:spChg chg="add mod">
          <ac:chgData name="Rohan Kulkarni" userId="200d7e74774fd3cc" providerId="LiveId" clId="{B9E73861-E865-4FFE-BFF7-5F92630A9B87}" dt="2021-06-07T20:48:53.970" v="544" actId="1076"/>
          <ac:spMkLst>
            <pc:docMk/>
            <pc:sldMk cId="3981040993" sldId="310"/>
            <ac:spMk id="25" creationId="{82514744-BB98-4EF9-9BA9-E3047CA5480C}"/>
          </ac:spMkLst>
        </pc:spChg>
        <pc:picChg chg="add mod">
          <ac:chgData name="Rohan Kulkarni" userId="200d7e74774fd3cc" providerId="LiveId" clId="{B9E73861-E865-4FFE-BFF7-5F92630A9B87}" dt="2021-06-07T18:06:45.439" v="394"/>
          <ac:picMkLst>
            <pc:docMk/>
            <pc:sldMk cId="3981040993" sldId="310"/>
            <ac:picMk id="3" creationId="{3B460874-7BD0-482C-948A-EC8DA39EC9F0}"/>
          </ac:picMkLst>
        </pc:picChg>
        <pc:picChg chg="add del mod">
          <ac:chgData name="Rohan Kulkarni" userId="200d7e74774fd3cc" providerId="LiveId" clId="{B9E73861-E865-4FFE-BFF7-5F92630A9B87}" dt="2021-06-07T18:06:19.720" v="387" actId="478"/>
          <ac:picMkLst>
            <pc:docMk/>
            <pc:sldMk cId="3981040993" sldId="310"/>
            <ac:picMk id="5" creationId="{EE09D70F-909B-4907-AD25-DEACBC936E28}"/>
          </ac:picMkLst>
        </pc:picChg>
        <pc:picChg chg="add del mod">
          <ac:chgData name="Rohan Kulkarni" userId="200d7e74774fd3cc" providerId="LiveId" clId="{B9E73861-E865-4FFE-BFF7-5F92630A9B87}" dt="2021-06-07T18:06:51.011" v="398" actId="478"/>
          <ac:picMkLst>
            <pc:docMk/>
            <pc:sldMk cId="3981040993" sldId="310"/>
            <ac:picMk id="7" creationId="{7C29F8DD-DD0C-47BB-96A6-0F35FE2EF166}"/>
          </ac:picMkLst>
        </pc:picChg>
        <pc:picChg chg="add mod">
          <ac:chgData name="Rohan Kulkarni" userId="200d7e74774fd3cc" providerId="LiveId" clId="{B9E73861-E865-4FFE-BFF7-5F92630A9B87}" dt="2021-06-07T18:06:48.780" v="396" actId="1076"/>
          <ac:picMkLst>
            <pc:docMk/>
            <pc:sldMk cId="3981040993" sldId="310"/>
            <ac:picMk id="9" creationId="{6244297D-83AA-4B58-97E8-14617EDF8F0A}"/>
          </ac:picMkLst>
        </pc:picChg>
        <pc:picChg chg="add mod">
          <ac:chgData name="Rohan Kulkarni" userId="200d7e74774fd3cc" providerId="LiveId" clId="{B9E73861-E865-4FFE-BFF7-5F92630A9B87}" dt="2021-06-07T20:34:47.098" v="405" actId="1076"/>
          <ac:picMkLst>
            <pc:docMk/>
            <pc:sldMk cId="3981040993" sldId="310"/>
            <ac:picMk id="11" creationId="{56C60E7A-0A83-49A7-843F-D18E79AEEE5B}"/>
          </ac:picMkLst>
        </pc:picChg>
        <pc:picChg chg="add mod">
          <ac:chgData name="Rohan Kulkarni" userId="200d7e74774fd3cc" providerId="LiveId" clId="{B9E73861-E865-4FFE-BFF7-5F92630A9B87}" dt="2021-06-07T20:36:42.810" v="415" actId="1076"/>
          <ac:picMkLst>
            <pc:docMk/>
            <pc:sldMk cId="3981040993" sldId="310"/>
            <ac:picMk id="17" creationId="{9FFF48BD-BBAB-49F0-872D-456663368B28}"/>
          </ac:picMkLst>
        </pc:picChg>
        <pc:picChg chg="add mod">
          <ac:chgData name="Rohan Kulkarni" userId="200d7e74774fd3cc" providerId="LiveId" clId="{B9E73861-E865-4FFE-BFF7-5F92630A9B87}" dt="2021-06-07T20:38:15.108" v="434" actId="1076"/>
          <ac:picMkLst>
            <pc:docMk/>
            <pc:sldMk cId="3981040993" sldId="310"/>
            <ac:picMk id="22" creationId="{79A2330E-2101-4985-BB1C-6983E88F5A12}"/>
          </ac:picMkLst>
        </pc:picChg>
        <pc:picChg chg="add mod">
          <ac:chgData name="Rohan Kulkarni" userId="200d7e74774fd3cc" providerId="LiveId" clId="{B9E73861-E865-4FFE-BFF7-5F92630A9B87}" dt="2021-06-07T20:39:37.917" v="453" actId="1076"/>
          <ac:picMkLst>
            <pc:docMk/>
            <pc:sldMk cId="3981040993" sldId="310"/>
            <ac:picMk id="27" creationId="{71D30EFD-0B6E-42C3-BD02-CE1914EAA7FF}"/>
          </ac:picMkLst>
        </pc:picChg>
        <pc:picChg chg="add mod">
          <ac:chgData name="Rohan Kulkarni" userId="200d7e74774fd3cc" providerId="LiveId" clId="{B9E73861-E865-4FFE-BFF7-5F92630A9B87}" dt="2021-06-07T20:39:58.492" v="460" actId="1076"/>
          <ac:picMkLst>
            <pc:docMk/>
            <pc:sldMk cId="3981040993" sldId="310"/>
            <ac:picMk id="29" creationId="{6878E936-F253-41A7-8966-9621700B2A59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3981040993" sldId="310"/>
            <ac:inkMk id="30" creationId="{4629EC8E-380F-4D39-8CF9-30284F0EE0E0}"/>
          </ac:inkMkLst>
        </pc:inkChg>
        <pc:cxnChg chg="add mod">
          <ac:chgData name="Rohan Kulkarni" userId="200d7e74774fd3cc" providerId="LiveId" clId="{B9E73861-E865-4FFE-BFF7-5F92630A9B87}" dt="2021-06-07T20:35:42.309" v="409" actId="1076"/>
          <ac:cxnSpMkLst>
            <pc:docMk/>
            <pc:sldMk cId="3981040993" sldId="310"/>
            <ac:cxnSpMk id="13" creationId="{F5D900D1-5716-4E8E-B0E4-72AB14B64D03}"/>
          </ac:cxnSpMkLst>
        </pc:cxnChg>
        <pc:cxnChg chg="add del mod">
          <ac:chgData name="Rohan Kulkarni" userId="200d7e74774fd3cc" providerId="LiveId" clId="{B9E73861-E865-4FFE-BFF7-5F92630A9B87}" dt="2021-06-07T20:36:39.797" v="414" actId="478"/>
          <ac:cxnSpMkLst>
            <pc:docMk/>
            <pc:sldMk cId="3981040993" sldId="310"/>
            <ac:cxnSpMk id="15" creationId="{E3D02B00-81E5-4D3B-8627-A2373CA9F47A}"/>
          </ac:cxnSpMkLst>
        </pc:cxnChg>
        <pc:cxnChg chg="add">
          <ac:chgData name="Rohan Kulkarni" userId="200d7e74774fd3cc" providerId="LiveId" clId="{B9E73861-E865-4FFE-BFF7-5F92630A9B87}" dt="2021-06-07T20:36:46.649" v="416" actId="11529"/>
          <ac:cxnSpMkLst>
            <pc:docMk/>
            <pc:sldMk cId="3981040993" sldId="310"/>
            <ac:cxnSpMk id="19" creationId="{B4E082B9-35DD-4557-8720-609840AC58FE}"/>
          </ac:cxnSpMkLst>
        </pc:cxnChg>
        <pc:cxnChg chg="add">
          <ac:chgData name="Rohan Kulkarni" userId="200d7e74774fd3cc" providerId="LiveId" clId="{B9E73861-E865-4FFE-BFF7-5F92630A9B87}" dt="2021-06-07T20:38:19.605" v="435" actId="11529"/>
          <ac:cxnSpMkLst>
            <pc:docMk/>
            <pc:sldMk cId="3981040993" sldId="310"/>
            <ac:cxnSpMk id="24" creationId="{82A193D8-64C9-4E6C-AD32-DC85DD9A0BF1}"/>
          </ac:cxnSpMkLst>
        </pc:cxnChg>
      </pc:sldChg>
      <pc:sldChg chg="addSp modSp add mod ord">
        <pc:chgData name="Rohan Kulkarni" userId="200d7e74774fd3cc" providerId="LiveId" clId="{B9E73861-E865-4FFE-BFF7-5F92630A9B87}" dt="2021-06-08T10:17:24.552" v="1466"/>
        <pc:sldMkLst>
          <pc:docMk/>
          <pc:sldMk cId="1749803472" sldId="311"/>
        </pc:sldMkLst>
        <pc:picChg chg="add mod">
          <ac:chgData name="Rohan Kulkarni" userId="200d7e74774fd3cc" providerId="LiveId" clId="{B9E73861-E865-4FFE-BFF7-5F92630A9B87}" dt="2021-06-08T08:55:45.556" v="1372"/>
          <ac:picMkLst>
            <pc:docMk/>
            <pc:sldMk cId="1749803472" sldId="311"/>
            <ac:picMk id="3" creationId="{3BC77763-6D3B-474D-AFEB-99FD789297BA}"/>
          </ac:picMkLst>
        </pc:picChg>
        <pc:picChg chg="add mod">
          <ac:chgData name="Rohan Kulkarni" userId="200d7e74774fd3cc" providerId="LiveId" clId="{B9E73861-E865-4FFE-BFF7-5F92630A9B87}" dt="2021-06-08T08:56:15.135" v="1375" actId="1076"/>
          <ac:picMkLst>
            <pc:docMk/>
            <pc:sldMk cId="1749803472" sldId="311"/>
            <ac:picMk id="5" creationId="{D152B1A5-1039-4053-A2CE-0A0FAF20827B}"/>
          </ac:picMkLst>
        </pc:picChg>
        <pc:picChg chg="add mod">
          <ac:chgData name="Rohan Kulkarni" userId="200d7e74774fd3cc" providerId="LiveId" clId="{B9E73861-E865-4FFE-BFF7-5F92630A9B87}" dt="2021-06-08T08:56:32.227" v="1380" actId="1076"/>
          <ac:picMkLst>
            <pc:docMk/>
            <pc:sldMk cId="1749803472" sldId="311"/>
            <ac:picMk id="7" creationId="{83DC092A-89F2-4F23-B6AF-4B016772E1FC}"/>
          </ac:picMkLst>
        </pc:picChg>
        <pc:picChg chg="add mod">
          <ac:chgData name="Rohan Kulkarni" userId="200d7e74774fd3cc" providerId="LiveId" clId="{B9E73861-E865-4FFE-BFF7-5F92630A9B87}" dt="2021-06-08T08:56:51.445" v="1386" actId="1076"/>
          <ac:picMkLst>
            <pc:docMk/>
            <pc:sldMk cId="1749803472" sldId="311"/>
            <ac:picMk id="9" creationId="{FF44EF89-B241-4FB9-B907-16DDE254444E}"/>
          </ac:picMkLst>
        </pc:picChg>
        <pc:picChg chg="add mod">
          <ac:chgData name="Rohan Kulkarni" userId="200d7e74774fd3cc" providerId="LiveId" clId="{B9E73861-E865-4FFE-BFF7-5F92630A9B87}" dt="2021-06-08T08:57:15.308" v="1389" actId="1076"/>
          <ac:picMkLst>
            <pc:docMk/>
            <pc:sldMk cId="1749803472" sldId="311"/>
            <ac:picMk id="11" creationId="{D4D045F5-6EEE-4783-930D-C1AB06F9C8D1}"/>
          </ac:picMkLst>
        </pc:picChg>
        <pc:picChg chg="add mod">
          <ac:chgData name="Rohan Kulkarni" userId="200d7e74774fd3cc" providerId="LiveId" clId="{B9E73861-E865-4FFE-BFF7-5F92630A9B87}" dt="2021-06-08T08:57:37.911" v="1394" actId="1076"/>
          <ac:picMkLst>
            <pc:docMk/>
            <pc:sldMk cId="1749803472" sldId="311"/>
            <ac:picMk id="13" creationId="{5B906EC0-DF39-4012-BC68-BF626CC63F05}"/>
          </ac:picMkLst>
        </pc:picChg>
        <pc:picChg chg="add mod">
          <ac:chgData name="Rohan Kulkarni" userId="200d7e74774fd3cc" providerId="LiveId" clId="{B9E73861-E865-4FFE-BFF7-5F92630A9B87}" dt="2021-06-08T08:57:55.257" v="1399" actId="1076"/>
          <ac:picMkLst>
            <pc:docMk/>
            <pc:sldMk cId="1749803472" sldId="311"/>
            <ac:picMk id="15" creationId="{6EEB38E4-9113-4054-B01F-BF5DB3D28AB3}"/>
          </ac:picMkLst>
        </pc:picChg>
        <pc:picChg chg="add mod">
          <ac:chgData name="Rohan Kulkarni" userId="200d7e74774fd3cc" providerId="LiveId" clId="{B9E73861-E865-4FFE-BFF7-5F92630A9B87}" dt="2021-06-08T08:58:23.592" v="1402" actId="1076"/>
          <ac:picMkLst>
            <pc:docMk/>
            <pc:sldMk cId="1749803472" sldId="311"/>
            <ac:picMk id="17" creationId="{6296502D-D806-4D41-8A74-F73444B3D6CA}"/>
          </ac:picMkLst>
        </pc:picChg>
        <pc:picChg chg="add mod">
          <ac:chgData name="Rohan Kulkarni" userId="200d7e74774fd3cc" providerId="LiveId" clId="{B9E73861-E865-4FFE-BFF7-5F92630A9B87}" dt="2021-06-08T08:58:51.395" v="1408" actId="1076"/>
          <ac:picMkLst>
            <pc:docMk/>
            <pc:sldMk cId="1749803472" sldId="311"/>
            <ac:picMk id="19" creationId="{5DB27D37-0C3C-488A-9AFE-EEC873643C0A}"/>
          </ac:picMkLst>
        </pc:picChg>
        <pc:picChg chg="add mod">
          <ac:chgData name="Rohan Kulkarni" userId="200d7e74774fd3cc" providerId="LiveId" clId="{B9E73861-E865-4FFE-BFF7-5F92630A9B87}" dt="2021-06-08T08:59:09.509" v="1411" actId="1076"/>
          <ac:picMkLst>
            <pc:docMk/>
            <pc:sldMk cId="1749803472" sldId="311"/>
            <ac:picMk id="21" creationId="{5FAB65E8-4A35-4ECA-BEF2-839C280DBDEF}"/>
          </ac:picMkLst>
        </pc:picChg>
        <pc:picChg chg="add mod">
          <ac:chgData name="Rohan Kulkarni" userId="200d7e74774fd3cc" providerId="LiveId" clId="{B9E73861-E865-4FFE-BFF7-5F92630A9B87}" dt="2021-06-08T08:59:27.109" v="1416" actId="1076"/>
          <ac:picMkLst>
            <pc:docMk/>
            <pc:sldMk cId="1749803472" sldId="311"/>
            <ac:picMk id="23" creationId="{7A529BD6-68E8-455B-BA26-D00679AA8490}"/>
          </ac:picMkLst>
        </pc:picChg>
        <pc:picChg chg="add mod">
          <ac:chgData name="Rohan Kulkarni" userId="200d7e74774fd3cc" providerId="LiveId" clId="{B9E73861-E865-4FFE-BFF7-5F92630A9B87}" dt="2021-06-08T08:59:39.670" v="1419" actId="1076"/>
          <ac:picMkLst>
            <pc:docMk/>
            <pc:sldMk cId="1749803472" sldId="311"/>
            <ac:picMk id="25" creationId="{06433313-546C-4E67-8A53-B7F508894E19}"/>
          </ac:picMkLst>
        </pc:picChg>
        <pc:picChg chg="add mod">
          <ac:chgData name="Rohan Kulkarni" userId="200d7e74774fd3cc" providerId="LiveId" clId="{B9E73861-E865-4FFE-BFF7-5F92630A9B87}" dt="2021-06-08T09:00:00.629" v="1425" actId="1076"/>
          <ac:picMkLst>
            <pc:docMk/>
            <pc:sldMk cId="1749803472" sldId="311"/>
            <ac:picMk id="27" creationId="{C238D53F-E889-41C8-A901-E0E9D394E70F}"/>
          </ac:picMkLst>
        </pc:picChg>
        <pc:picChg chg="add mod">
          <ac:chgData name="Rohan Kulkarni" userId="200d7e74774fd3cc" providerId="LiveId" clId="{B9E73861-E865-4FFE-BFF7-5F92630A9B87}" dt="2021-06-08T09:00:16.423" v="1428" actId="1076"/>
          <ac:picMkLst>
            <pc:docMk/>
            <pc:sldMk cId="1749803472" sldId="311"/>
            <ac:picMk id="29" creationId="{0898644B-31F8-4F2F-BE49-418EE7083534}"/>
          </ac:picMkLst>
        </pc:picChg>
        <pc:picChg chg="add mod">
          <ac:chgData name="Rohan Kulkarni" userId="200d7e74774fd3cc" providerId="LiveId" clId="{B9E73861-E865-4FFE-BFF7-5F92630A9B87}" dt="2021-06-08T09:00:33.460" v="1433" actId="1076"/>
          <ac:picMkLst>
            <pc:docMk/>
            <pc:sldMk cId="1749803472" sldId="311"/>
            <ac:picMk id="31" creationId="{4BCF581A-76FC-411E-8ABF-F12BB254F2A1}"/>
          </ac:picMkLst>
        </pc:picChg>
        <pc:picChg chg="add mod">
          <ac:chgData name="Rohan Kulkarni" userId="200d7e74774fd3cc" providerId="LiveId" clId="{B9E73861-E865-4FFE-BFF7-5F92630A9B87}" dt="2021-06-08T09:00:49.682" v="1436" actId="1076"/>
          <ac:picMkLst>
            <pc:docMk/>
            <pc:sldMk cId="1749803472" sldId="311"/>
            <ac:picMk id="33" creationId="{58302EC0-C7AA-4F71-AA34-D338C590EFDC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1749803472" sldId="311"/>
            <ac:inkMk id="34" creationId="{6B925ABF-B7A6-483B-BDD5-271694D17ADD}"/>
          </ac:inkMkLst>
        </pc:inkChg>
      </pc:sldChg>
      <pc:sldChg chg="addSp delSp modSp add mod ord modAnim">
        <pc:chgData name="Rohan Kulkarni" userId="200d7e74774fd3cc" providerId="LiveId" clId="{B9E73861-E865-4FFE-BFF7-5F92630A9B87}" dt="2021-06-08T10:51:41.384" v="1467"/>
        <pc:sldMkLst>
          <pc:docMk/>
          <pc:sldMk cId="735481225" sldId="312"/>
        </pc:sldMkLst>
        <pc:spChg chg="add mod">
          <ac:chgData name="Rohan Kulkarni" userId="200d7e74774fd3cc" providerId="LiveId" clId="{B9E73861-E865-4FFE-BFF7-5F92630A9B87}" dt="2021-06-01T14:51:31.237" v="244" actId="1076"/>
          <ac:spMkLst>
            <pc:docMk/>
            <pc:sldMk cId="735481225" sldId="312"/>
            <ac:spMk id="20" creationId="{7A38549F-8C54-4A16-9FE6-50F009453E33}"/>
          </ac:spMkLst>
        </pc:spChg>
        <pc:picChg chg="add del mod">
          <ac:chgData name="Rohan Kulkarni" userId="200d7e74774fd3cc" providerId="LiveId" clId="{B9E73861-E865-4FFE-BFF7-5F92630A9B87}" dt="2021-06-01T14:35:19.178" v="93" actId="478"/>
          <ac:picMkLst>
            <pc:docMk/>
            <pc:sldMk cId="735481225" sldId="312"/>
            <ac:picMk id="3" creationId="{ED009F38-DAFB-4966-8C8D-6BE7B9583388}"/>
          </ac:picMkLst>
        </pc:picChg>
        <pc:picChg chg="add mod">
          <ac:chgData name="Rohan Kulkarni" userId="200d7e74774fd3cc" providerId="LiveId" clId="{B9E73861-E865-4FFE-BFF7-5F92630A9B87}" dt="2021-06-01T14:37:45.545" v="110"/>
          <ac:picMkLst>
            <pc:docMk/>
            <pc:sldMk cId="735481225" sldId="312"/>
            <ac:picMk id="5" creationId="{F19E5C98-435E-4C4D-8E52-CA3D277A178B}"/>
          </ac:picMkLst>
        </pc:picChg>
        <pc:picChg chg="add mod">
          <ac:chgData name="Rohan Kulkarni" userId="200d7e74774fd3cc" providerId="LiveId" clId="{B9E73861-E865-4FFE-BFF7-5F92630A9B87}" dt="2021-06-01T14:37:53.609" v="112" actId="14100"/>
          <ac:picMkLst>
            <pc:docMk/>
            <pc:sldMk cId="735481225" sldId="312"/>
            <ac:picMk id="7" creationId="{0FF198AE-86FE-4DC4-A085-0DA01DE05350}"/>
          </ac:picMkLst>
        </pc:picChg>
        <pc:picChg chg="add mod">
          <ac:chgData name="Rohan Kulkarni" userId="200d7e74774fd3cc" providerId="LiveId" clId="{B9E73861-E865-4FFE-BFF7-5F92630A9B87}" dt="2021-06-01T14:51:20.512" v="241" actId="1076"/>
          <ac:picMkLst>
            <pc:docMk/>
            <pc:sldMk cId="735481225" sldId="312"/>
            <ac:picMk id="9" creationId="{53348750-683D-4B44-B55C-238BB3BEC8D6}"/>
          </ac:picMkLst>
        </pc:picChg>
        <pc:picChg chg="add del mod">
          <ac:chgData name="Rohan Kulkarni" userId="200d7e74774fd3cc" providerId="LiveId" clId="{B9E73861-E865-4FFE-BFF7-5F92630A9B87}" dt="2021-06-01T14:46:40.757" v="129" actId="478"/>
          <ac:picMkLst>
            <pc:docMk/>
            <pc:sldMk cId="735481225" sldId="312"/>
            <ac:picMk id="11" creationId="{BAA1EE36-286D-4451-8443-EDB4AD5C0FD0}"/>
          </ac:picMkLst>
        </pc:picChg>
        <pc:picChg chg="mod">
          <ac:chgData name="Rohan Kulkarni" userId="200d7e74774fd3cc" providerId="LiveId" clId="{B9E73861-E865-4FFE-BFF7-5F92630A9B87}" dt="2021-06-01T14:51:17.508" v="240" actId="1076"/>
          <ac:picMkLst>
            <pc:docMk/>
            <pc:sldMk cId="735481225" sldId="312"/>
            <ac:picMk id="13" creationId="{1545FE99-29DB-42DA-8AFC-61F7118B5FBE}"/>
          </ac:picMkLst>
        </pc:picChg>
        <pc:picChg chg="add mod">
          <ac:chgData name="Rohan Kulkarni" userId="200d7e74774fd3cc" providerId="LiveId" clId="{B9E73861-E865-4FFE-BFF7-5F92630A9B87}" dt="2021-06-01T14:51:22.307" v="242" actId="1076"/>
          <ac:picMkLst>
            <pc:docMk/>
            <pc:sldMk cId="735481225" sldId="312"/>
            <ac:picMk id="15" creationId="{14C058B7-5538-4E62-84A1-D3158F8C6DF9}"/>
          </ac:picMkLst>
        </pc:picChg>
        <pc:picChg chg="add mod ord">
          <ac:chgData name="Rohan Kulkarni" userId="200d7e74774fd3cc" providerId="LiveId" clId="{B9E73861-E865-4FFE-BFF7-5F92630A9B87}" dt="2021-06-01T14:51:27.772" v="243" actId="1076"/>
          <ac:picMkLst>
            <pc:docMk/>
            <pc:sldMk cId="735481225" sldId="312"/>
            <ac:picMk id="17" creationId="{41C8E314-B59C-4110-9315-E2C93782ECD7}"/>
          </ac:picMkLst>
        </pc:picChg>
        <pc:picChg chg="add mod">
          <ac:chgData name="Rohan Kulkarni" userId="200d7e74774fd3cc" providerId="LiveId" clId="{B9E73861-E865-4FFE-BFF7-5F92630A9B87}" dt="2021-06-01T14:50:35.089" v="222" actId="1076"/>
          <ac:picMkLst>
            <pc:docMk/>
            <pc:sldMk cId="735481225" sldId="312"/>
            <ac:picMk id="19" creationId="{2F257CF7-326A-42F3-BE42-0E7466B9D8D5}"/>
          </ac:picMkLst>
        </pc:picChg>
        <pc:picChg chg="add mod">
          <ac:chgData name="Rohan Kulkarni" userId="200d7e74774fd3cc" providerId="LiveId" clId="{B9E73861-E865-4FFE-BFF7-5F92630A9B87}" dt="2021-06-01T14:51:35.314" v="247" actId="1076"/>
          <ac:picMkLst>
            <pc:docMk/>
            <pc:sldMk cId="735481225" sldId="312"/>
            <ac:picMk id="22" creationId="{0584177E-A4B3-4EBA-8F40-C8C9C133E72F}"/>
          </ac:picMkLst>
        </pc:picChg>
        <pc:picChg chg="add mod">
          <ac:chgData name="Rohan Kulkarni" userId="200d7e74774fd3cc" providerId="LiveId" clId="{B9E73861-E865-4FFE-BFF7-5F92630A9B87}" dt="2021-06-01T18:28:13.864" v="267"/>
          <ac:picMkLst>
            <pc:docMk/>
            <pc:sldMk cId="735481225" sldId="312"/>
            <ac:picMk id="24" creationId="{A686C279-5EDC-47A5-97FC-C0548BC5DB99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735481225" sldId="312"/>
            <ac:inkMk id="2" creationId="{2616DBFF-F331-45C8-9D45-C83CCA1C1099}"/>
          </ac:inkMkLst>
        </pc:inkChg>
        <pc:inkChg chg="add">
          <ac:chgData name="Rohan Kulkarni" userId="200d7e74774fd3cc" providerId="LiveId" clId="{B9E73861-E865-4FFE-BFF7-5F92630A9B87}" dt="2021-06-08T10:51:41.384" v="1467"/>
          <ac:inkMkLst>
            <pc:docMk/>
            <pc:sldMk cId="735481225" sldId="312"/>
            <ac:inkMk id="3" creationId="{D3770DE0-4C34-4A51-BB84-456EE3EC2E62}"/>
          </ac:inkMkLst>
        </pc:inkChg>
      </pc:sldChg>
      <pc:sldChg chg="addSp modSp add mod">
        <pc:chgData name="Rohan Kulkarni" userId="200d7e74774fd3cc" providerId="LiveId" clId="{B9E73861-E865-4FFE-BFF7-5F92630A9B87}" dt="2021-06-08T10:51:41.384" v="1467"/>
        <pc:sldMkLst>
          <pc:docMk/>
          <pc:sldMk cId="2232074004" sldId="313"/>
        </pc:sldMkLst>
        <pc:picChg chg="add mod">
          <ac:chgData name="Rohan Kulkarni" userId="200d7e74774fd3cc" providerId="LiveId" clId="{B9E73861-E865-4FFE-BFF7-5F92630A9B87}" dt="2021-06-07T23:05:00.903" v="1358"/>
          <ac:picMkLst>
            <pc:docMk/>
            <pc:sldMk cId="2232074004" sldId="313"/>
            <ac:picMk id="3" creationId="{9C959F81-27B2-4F3B-A6E1-A343F065F06C}"/>
          </ac:picMkLst>
        </pc:picChg>
        <pc:picChg chg="add mod">
          <ac:chgData name="Rohan Kulkarni" userId="200d7e74774fd3cc" providerId="LiveId" clId="{B9E73861-E865-4FFE-BFF7-5F92630A9B87}" dt="2021-06-07T23:05:16.192" v="1364" actId="1076"/>
          <ac:picMkLst>
            <pc:docMk/>
            <pc:sldMk cId="2232074004" sldId="313"/>
            <ac:picMk id="5" creationId="{0B5604CE-F628-415C-BFDA-AFC542277F20}"/>
          </ac:picMkLst>
        </pc:picChg>
        <pc:inkChg chg="add">
          <ac:chgData name="Rohan Kulkarni" userId="200d7e74774fd3cc" providerId="LiveId" clId="{B9E73861-E865-4FFE-BFF7-5F92630A9B87}" dt="2021-06-08T10:51:41.384" v="1467"/>
          <ac:inkMkLst>
            <pc:docMk/>
            <pc:sldMk cId="2232074004" sldId="313"/>
            <ac:inkMk id="6" creationId="{59AA1E4E-E603-4C58-87AF-F5124083C6C7}"/>
          </ac:inkMkLst>
        </pc:inkChg>
      </pc:sldChg>
      <pc:sldChg chg="addSp delSp modSp add mod modAnim">
        <pc:chgData name="Rohan Kulkarni" userId="200d7e74774fd3cc" providerId="LiveId" clId="{B9E73861-E865-4FFE-BFF7-5F92630A9B87}" dt="2021-06-08T10:17:24.552" v="1466"/>
        <pc:sldMkLst>
          <pc:docMk/>
          <pc:sldMk cId="1757722189" sldId="314"/>
        </pc:sldMkLst>
        <pc:picChg chg="add mod">
          <ac:chgData name="Rohan Kulkarni" userId="200d7e74774fd3cc" providerId="LiveId" clId="{B9E73861-E865-4FFE-BFF7-5F92630A9B87}" dt="2021-06-07T20:40:36.277" v="467" actId="1076"/>
          <ac:picMkLst>
            <pc:docMk/>
            <pc:sldMk cId="1757722189" sldId="314"/>
            <ac:picMk id="3" creationId="{C9C94BE7-7187-4ECE-BBBC-E6813D6851B8}"/>
          </ac:picMkLst>
        </pc:picChg>
        <pc:picChg chg="add mod">
          <ac:chgData name="Rohan Kulkarni" userId="200d7e74774fd3cc" providerId="LiveId" clId="{B9E73861-E865-4FFE-BFF7-5F92630A9B87}" dt="2021-06-07T20:41:47.837" v="472" actId="1076"/>
          <ac:picMkLst>
            <pc:docMk/>
            <pc:sldMk cId="1757722189" sldId="314"/>
            <ac:picMk id="5" creationId="{45F3776E-A71E-4388-B842-899ECA2E2118}"/>
          </ac:picMkLst>
        </pc:picChg>
        <pc:picChg chg="add mod">
          <ac:chgData name="Rohan Kulkarni" userId="200d7e74774fd3cc" providerId="LiveId" clId="{B9E73861-E865-4FFE-BFF7-5F92630A9B87}" dt="2021-06-07T20:42:13.471" v="477" actId="14100"/>
          <ac:picMkLst>
            <pc:docMk/>
            <pc:sldMk cId="1757722189" sldId="314"/>
            <ac:picMk id="7" creationId="{CB1C9119-40C9-4912-8D9F-306F936B1CD0}"/>
          </ac:picMkLst>
        </pc:picChg>
        <pc:picChg chg="add mod">
          <ac:chgData name="Rohan Kulkarni" userId="200d7e74774fd3cc" providerId="LiveId" clId="{B9E73861-E865-4FFE-BFF7-5F92630A9B87}" dt="2021-06-07T20:42:49.812" v="484" actId="1076"/>
          <ac:picMkLst>
            <pc:docMk/>
            <pc:sldMk cId="1757722189" sldId="314"/>
            <ac:picMk id="9" creationId="{EAA08DB4-56D8-47B8-9E87-F503A98B1B78}"/>
          </ac:picMkLst>
        </pc:picChg>
        <pc:picChg chg="add mod">
          <ac:chgData name="Rohan Kulkarni" userId="200d7e74774fd3cc" providerId="LiveId" clId="{B9E73861-E865-4FFE-BFF7-5F92630A9B87}" dt="2021-06-07T20:44:36.871" v="495" actId="1076"/>
          <ac:picMkLst>
            <pc:docMk/>
            <pc:sldMk cId="1757722189" sldId="314"/>
            <ac:picMk id="11" creationId="{C4E7B51C-D665-4EF7-B450-69D80B1BF8A1}"/>
          </ac:picMkLst>
        </pc:picChg>
        <pc:picChg chg="add mod">
          <ac:chgData name="Rohan Kulkarni" userId="200d7e74774fd3cc" providerId="LiveId" clId="{B9E73861-E865-4FFE-BFF7-5F92630A9B87}" dt="2021-06-07T20:44:50.897" v="499" actId="1076"/>
          <ac:picMkLst>
            <pc:docMk/>
            <pc:sldMk cId="1757722189" sldId="314"/>
            <ac:picMk id="13" creationId="{13448305-64B7-4870-A3BF-51974BA041AE}"/>
          </ac:picMkLst>
        </pc:picChg>
        <pc:picChg chg="add mod">
          <ac:chgData name="Rohan Kulkarni" userId="200d7e74774fd3cc" providerId="LiveId" clId="{B9E73861-E865-4FFE-BFF7-5F92630A9B87}" dt="2021-06-07T20:47:37.365" v="525" actId="1076"/>
          <ac:picMkLst>
            <pc:docMk/>
            <pc:sldMk cId="1757722189" sldId="314"/>
            <ac:picMk id="19" creationId="{E263ECE3-635C-467B-8707-59C93F3CC632}"/>
          </ac:picMkLst>
        </pc:picChg>
        <pc:picChg chg="add mod">
          <ac:chgData name="Rohan Kulkarni" userId="200d7e74774fd3cc" providerId="LiveId" clId="{B9E73861-E865-4FFE-BFF7-5F92630A9B87}" dt="2021-06-07T20:47:38.727" v="526" actId="1076"/>
          <ac:picMkLst>
            <pc:docMk/>
            <pc:sldMk cId="1757722189" sldId="314"/>
            <ac:picMk id="20" creationId="{5734E11D-0FB9-4E63-9479-35D800D87E58}"/>
          </ac:picMkLst>
        </pc:picChg>
        <pc:picChg chg="add mod">
          <ac:chgData name="Rohan Kulkarni" userId="200d7e74774fd3cc" providerId="LiveId" clId="{B9E73861-E865-4FFE-BFF7-5F92630A9B87}" dt="2021-06-07T20:47:29.750" v="523" actId="1076"/>
          <ac:picMkLst>
            <pc:docMk/>
            <pc:sldMk cId="1757722189" sldId="314"/>
            <ac:picMk id="22" creationId="{B5A18BAD-9F08-4E9F-8852-ECF16959F217}"/>
          </ac:picMkLst>
        </pc:picChg>
        <pc:picChg chg="add mod">
          <ac:chgData name="Rohan Kulkarni" userId="200d7e74774fd3cc" providerId="LiveId" clId="{B9E73861-E865-4FFE-BFF7-5F92630A9B87}" dt="2021-06-07T20:48:02.780" v="530" actId="1076"/>
          <ac:picMkLst>
            <pc:docMk/>
            <pc:sldMk cId="1757722189" sldId="314"/>
            <ac:picMk id="24" creationId="{28DDE1A3-C41A-4A60-A6CA-0426AA990CF1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1757722189" sldId="314"/>
            <ac:inkMk id="31" creationId="{A22CA2BF-5DD8-4141-88CA-0F5D960096DF}"/>
          </ac:inkMkLst>
        </pc:inkChg>
        <pc:cxnChg chg="add mod">
          <ac:chgData name="Rohan Kulkarni" userId="200d7e74774fd3cc" providerId="LiveId" clId="{B9E73861-E865-4FFE-BFF7-5F92630A9B87}" dt="2021-06-07T20:44:48.265" v="498" actId="1076"/>
          <ac:cxnSpMkLst>
            <pc:docMk/>
            <pc:sldMk cId="1757722189" sldId="314"/>
            <ac:cxnSpMk id="15" creationId="{B480CEAD-A261-4545-8FB5-B6D95C09E011}"/>
          </ac:cxnSpMkLst>
        </pc:cxnChg>
        <pc:cxnChg chg="add del">
          <ac:chgData name="Rohan Kulkarni" userId="200d7e74774fd3cc" providerId="LiveId" clId="{B9E73861-E865-4FFE-BFF7-5F92630A9B87}" dt="2021-06-07T20:44:54.577" v="501" actId="11529"/>
          <ac:cxnSpMkLst>
            <pc:docMk/>
            <pc:sldMk cId="1757722189" sldId="314"/>
            <ac:cxnSpMk id="17" creationId="{0F3A981A-847B-4FFD-9D54-BE4A52D406F3}"/>
          </ac:cxnSpMkLst>
        </pc:cxnChg>
        <pc:cxnChg chg="add mod">
          <ac:chgData name="Rohan Kulkarni" userId="200d7e74774fd3cc" providerId="LiveId" clId="{B9E73861-E865-4FFE-BFF7-5F92630A9B87}" dt="2021-06-07T20:44:58.751" v="503" actId="1076"/>
          <ac:cxnSpMkLst>
            <pc:docMk/>
            <pc:sldMk cId="1757722189" sldId="314"/>
            <ac:cxnSpMk id="18" creationId="{FFAE26B7-995C-4328-943F-FDB0099F6AB2}"/>
          </ac:cxnSpMkLst>
        </pc:cxnChg>
        <pc:cxnChg chg="add">
          <ac:chgData name="Rohan Kulkarni" userId="200d7e74774fd3cc" providerId="LiveId" clId="{B9E73861-E865-4FFE-BFF7-5F92630A9B87}" dt="2021-06-07T20:47:43.601" v="527" actId="11529"/>
          <ac:cxnSpMkLst>
            <pc:docMk/>
            <pc:sldMk cId="1757722189" sldId="314"/>
            <ac:cxnSpMk id="26" creationId="{8E5443D5-8563-4785-A389-40A59957A15C}"/>
          </ac:cxnSpMkLst>
        </pc:cxnChg>
        <pc:cxnChg chg="add">
          <ac:chgData name="Rohan Kulkarni" userId="200d7e74774fd3cc" providerId="LiveId" clId="{B9E73861-E865-4FFE-BFF7-5F92630A9B87}" dt="2021-06-07T20:47:48.855" v="528" actId="11529"/>
          <ac:cxnSpMkLst>
            <pc:docMk/>
            <pc:sldMk cId="1757722189" sldId="314"/>
            <ac:cxnSpMk id="28" creationId="{EBEF006D-74F0-450A-AC0F-5E413D68359F}"/>
          </ac:cxnSpMkLst>
        </pc:cxnChg>
        <pc:cxnChg chg="add">
          <ac:chgData name="Rohan Kulkarni" userId="200d7e74774fd3cc" providerId="LiveId" clId="{B9E73861-E865-4FFE-BFF7-5F92630A9B87}" dt="2021-06-07T20:47:56.240" v="529" actId="11529"/>
          <ac:cxnSpMkLst>
            <pc:docMk/>
            <pc:sldMk cId="1757722189" sldId="314"/>
            <ac:cxnSpMk id="30" creationId="{C1D9ACB9-675A-4D53-BD1A-A2A29E4E17D9}"/>
          </ac:cxnSpMkLst>
        </pc:cxnChg>
      </pc:sldChg>
      <pc:sldChg chg="addSp modSp add mod ord">
        <pc:chgData name="Rohan Kulkarni" userId="200d7e74774fd3cc" providerId="LiveId" clId="{B9E73861-E865-4FFE-BFF7-5F92630A9B87}" dt="2021-06-08T10:17:24.552" v="1466"/>
        <pc:sldMkLst>
          <pc:docMk/>
          <pc:sldMk cId="279566118" sldId="315"/>
        </pc:sldMkLst>
        <pc:picChg chg="add mod">
          <ac:chgData name="Rohan Kulkarni" userId="200d7e74774fd3cc" providerId="LiveId" clId="{B9E73861-E865-4FFE-BFF7-5F92630A9B87}" dt="2021-06-07T21:09:05.271" v="657"/>
          <ac:picMkLst>
            <pc:docMk/>
            <pc:sldMk cId="279566118" sldId="315"/>
            <ac:picMk id="3" creationId="{7321D39D-888F-4C93-AE75-BDAE1CC8E8F8}"/>
          </ac:picMkLst>
        </pc:picChg>
        <pc:picChg chg="add mod">
          <ac:chgData name="Rohan Kulkarni" userId="200d7e74774fd3cc" providerId="LiveId" clId="{B9E73861-E865-4FFE-BFF7-5F92630A9B87}" dt="2021-06-07T21:09:25.139" v="662" actId="1076"/>
          <ac:picMkLst>
            <pc:docMk/>
            <pc:sldMk cId="279566118" sldId="315"/>
            <ac:picMk id="5" creationId="{E52D0DF7-8E85-4201-838F-F9A033459105}"/>
          </ac:picMkLst>
        </pc:picChg>
        <pc:picChg chg="add mod">
          <ac:chgData name="Rohan Kulkarni" userId="200d7e74774fd3cc" providerId="LiveId" clId="{B9E73861-E865-4FFE-BFF7-5F92630A9B87}" dt="2021-06-07T21:10:03.724" v="665" actId="1076"/>
          <ac:picMkLst>
            <pc:docMk/>
            <pc:sldMk cId="279566118" sldId="315"/>
            <ac:picMk id="7" creationId="{BE15D28E-08E9-457D-A603-B21FFED26543}"/>
          </ac:picMkLst>
        </pc:picChg>
        <pc:picChg chg="add mod">
          <ac:chgData name="Rohan Kulkarni" userId="200d7e74774fd3cc" providerId="LiveId" clId="{B9E73861-E865-4FFE-BFF7-5F92630A9B87}" dt="2021-06-07T21:10:33.609" v="674" actId="1076"/>
          <ac:picMkLst>
            <pc:docMk/>
            <pc:sldMk cId="279566118" sldId="315"/>
            <ac:picMk id="9" creationId="{CD136DEA-478B-425E-9EA8-C31B4D2768A9}"/>
          </ac:picMkLst>
        </pc:picChg>
        <pc:inkChg chg="add">
          <ac:chgData name="Rohan Kulkarni" userId="200d7e74774fd3cc" providerId="LiveId" clId="{B9E73861-E865-4FFE-BFF7-5F92630A9B87}" dt="2021-06-08T10:17:24.552" v="1466"/>
          <ac:inkMkLst>
            <pc:docMk/>
            <pc:sldMk cId="279566118" sldId="315"/>
            <ac:inkMk id="10" creationId="{87E3698F-849A-4A95-A86C-DFB0EC60F575}"/>
          </ac:inkMkLst>
        </pc:inkChg>
      </pc:sldChg>
      <pc:sldChg chg="addSp delSp modSp add mod modAnim">
        <pc:chgData name="Rohan Kulkarni" userId="200d7e74774fd3cc" providerId="LiveId" clId="{B9E73861-E865-4FFE-BFF7-5F92630A9B87}" dt="2021-06-07T22:07:57.823" v="809"/>
        <pc:sldMkLst>
          <pc:docMk/>
          <pc:sldMk cId="839297016" sldId="316"/>
        </pc:sldMkLst>
        <pc:spChg chg="add del mod">
          <ac:chgData name="Rohan Kulkarni" userId="200d7e74774fd3cc" providerId="LiveId" clId="{B9E73861-E865-4FFE-BFF7-5F92630A9B87}" dt="2021-06-07T22:03:04.083" v="728" actId="478"/>
          <ac:spMkLst>
            <pc:docMk/>
            <pc:sldMk cId="839297016" sldId="316"/>
            <ac:spMk id="6" creationId="{7814C59A-0A11-4003-820F-68AF6ED58FC0}"/>
          </ac:spMkLst>
        </pc:spChg>
        <pc:spChg chg="add mod">
          <ac:chgData name="Rohan Kulkarni" userId="200d7e74774fd3cc" providerId="LiveId" clId="{B9E73861-E865-4FFE-BFF7-5F92630A9B87}" dt="2021-06-07T22:04:23.003" v="758" actId="12"/>
          <ac:spMkLst>
            <pc:docMk/>
            <pc:sldMk cId="839297016" sldId="316"/>
            <ac:spMk id="9" creationId="{CE2AC450-20F4-47E5-84FD-793EDCFF29A9}"/>
          </ac:spMkLst>
        </pc:spChg>
        <pc:spChg chg="add mod">
          <ac:chgData name="Rohan Kulkarni" userId="200d7e74774fd3cc" providerId="LiveId" clId="{B9E73861-E865-4FFE-BFF7-5F92630A9B87}" dt="2021-06-07T22:05:18.009" v="763" actId="1076"/>
          <ac:spMkLst>
            <pc:docMk/>
            <pc:sldMk cId="839297016" sldId="316"/>
            <ac:spMk id="10" creationId="{49C769E2-0E03-4654-89FC-2D00FFA0947C}"/>
          </ac:spMkLst>
        </pc:spChg>
        <pc:spChg chg="add mod">
          <ac:chgData name="Rohan Kulkarni" userId="200d7e74774fd3cc" providerId="LiveId" clId="{B9E73861-E865-4FFE-BFF7-5F92630A9B87}" dt="2021-06-07T22:07:39.740" v="805" actId="20577"/>
          <ac:spMkLst>
            <pc:docMk/>
            <pc:sldMk cId="839297016" sldId="316"/>
            <ac:spMk id="11" creationId="{4C1BF739-2C45-4D4C-B1A8-A6A799EA8787}"/>
          </ac:spMkLst>
        </pc:spChg>
        <pc:picChg chg="add del mod">
          <ac:chgData name="Rohan Kulkarni" userId="200d7e74774fd3cc" providerId="LiveId" clId="{B9E73861-E865-4FFE-BFF7-5F92630A9B87}" dt="2021-06-07T21:21:18.776" v="679" actId="478"/>
          <ac:picMkLst>
            <pc:docMk/>
            <pc:sldMk cId="839297016" sldId="316"/>
            <ac:picMk id="3" creationId="{E69CE246-9670-468B-9228-3137471210C9}"/>
          </ac:picMkLst>
        </pc:picChg>
        <pc:picChg chg="add mod">
          <ac:chgData name="Rohan Kulkarni" userId="200d7e74774fd3cc" providerId="LiveId" clId="{B9E73861-E865-4FFE-BFF7-5F92630A9B87}" dt="2021-06-07T21:21:33.614" v="683"/>
          <ac:picMkLst>
            <pc:docMk/>
            <pc:sldMk cId="839297016" sldId="316"/>
            <ac:picMk id="5" creationId="{09AF2E66-C886-4AF0-997F-03206A4360F4}"/>
          </ac:picMkLst>
        </pc:picChg>
        <pc:picChg chg="del mod">
          <ac:chgData name="Rohan Kulkarni" userId="200d7e74774fd3cc" providerId="LiveId" clId="{B9E73861-E865-4FFE-BFF7-5F92630A9B87}" dt="2021-06-07T21:26:26.098" v="727" actId="478"/>
          <ac:picMkLst>
            <pc:docMk/>
            <pc:sldMk cId="839297016" sldId="316"/>
            <ac:picMk id="8" creationId="{D699C9C7-ED4A-47EA-AACF-A537A4C1BB8F}"/>
          </ac:picMkLst>
        </pc:picChg>
      </pc:sldChg>
      <pc:sldChg chg="addSp modSp add mod modAnim">
        <pc:chgData name="Rohan Kulkarni" userId="200d7e74774fd3cc" providerId="LiveId" clId="{B9E73861-E865-4FFE-BFF7-5F92630A9B87}" dt="2021-06-08T09:03:23.985" v="1465"/>
        <pc:sldMkLst>
          <pc:docMk/>
          <pc:sldMk cId="290048464" sldId="317"/>
        </pc:sldMkLst>
        <pc:picChg chg="add mod">
          <ac:chgData name="Rohan Kulkarni" userId="200d7e74774fd3cc" providerId="LiveId" clId="{B9E73861-E865-4FFE-BFF7-5F92630A9B87}" dt="2021-06-07T23:00:11.077" v="1267"/>
          <ac:picMkLst>
            <pc:docMk/>
            <pc:sldMk cId="290048464" sldId="317"/>
            <ac:picMk id="3" creationId="{90B4AC0F-DA4A-42BD-844D-44A8190E9F09}"/>
          </ac:picMkLst>
        </pc:picChg>
        <pc:picChg chg="add mod">
          <ac:chgData name="Rohan Kulkarni" userId="200d7e74774fd3cc" providerId="LiveId" clId="{B9E73861-E865-4FFE-BFF7-5F92630A9B87}" dt="2021-06-07T23:01:09.826" v="1281" actId="1076"/>
          <ac:picMkLst>
            <pc:docMk/>
            <pc:sldMk cId="290048464" sldId="317"/>
            <ac:picMk id="5" creationId="{0221B5F5-11CF-4ADA-91E5-9FE9A2DBCC8D}"/>
          </ac:picMkLst>
        </pc:picChg>
        <pc:picChg chg="add mod">
          <ac:chgData name="Rohan Kulkarni" userId="200d7e74774fd3cc" providerId="LiveId" clId="{B9E73861-E865-4FFE-BFF7-5F92630A9B87}" dt="2021-06-07T23:01:12.213" v="1282" actId="1076"/>
          <ac:picMkLst>
            <pc:docMk/>
            <pc:sldMk cId="290048464" sldId="317"/>
            <ac:picMk id="7" creationId="{61C707EA-DC7E-46A9-AB31-CBF9571F1E55}"/>
          </ac:picMkLst>
        </pc:picChg>
        <pc:picChg chg="add mod">
          <ac:chgData name="Rohan Kulkarni" userId="200d7e74774fd3cc" providerId="LiveId" clId="{B9E73861-E865-4FFE-BFF7-5F92630A9B87}" dt="2021-06-07T23:01:38.890" v="1289" actId="1076"/>
          <ac:picMkLst>
            <pc:docMk/>
            <pc:sldMk cId="290048464" sldId="317"/>
            <ac:picMk id="13" creationId="{74DEB83C-2CD0-41A3-BFA8-8BE7480F2A19}"/>
          </ac:picMkLst>
        </pc:picChg>
        <pc:picChg chg="add mod">
          <ac:chgData name="Rohan Kulkarni" userId="200d7e74774fd3cc" providerId="LiveId" clId="{B9E73861-E865-4FFE-BFF7-5F92630A9B87}" dt="2021-06-07T23:02:38.966" v="1302" actId="14100"/>
          <ac:picMkLst>
            <pc:docMk/>
            <pc:sldMk cId="290048464" sldId="317"/>
            <ac:picMk id="15" creationId="{E323FDD3-13CA-4D5E-BBE3-3AAC5477B61F}"/>
          </ac:picMkLst>
        </pc:picChg>
        <pc:picChg chg="add mod">
          <ac:chgData name="Rohan Kulkarni" userId="200d7e74774fd3cc" providerId="LiveId" clId="{B9E73861-E865-4FFE-BFF7-5F92630A9B87}" dt="2021-06-07T23:02:29.474" v="1300" actId="1076"/>
          <ac:picMkLst>
            <pc:docMk/>
            <pc:sldMk cId="290048464" sldId="317"/>
            <ac:picMk id="17" creationId="{88975BD6-BEC1-47F7-AA24-2404D2B86438}"/>
          </ac:picMkLst>
        </pc:picChg>
        <pc:cxnChg chg="add mod">
          <ac:chgData name="Rohan Kulkarni" userId="200d7e74774fd3cc" providerId="LiveId" clId="{B9E73861-E865-4FFE-BFF7-5F92630A9B87}" dt="2021-06-07T23:01:09.826" v="1281" actId="1076"/>
          <ac:cxnSpMkLst>
            <pc:docMk/>
            <pc:sldMk cId="290048464" sldId="317"/>
            <ac:cxnSpMk id="9" creationId="{217E22D3-11CD-48F5-A4BC-C336FEF96884}"/>
          </ac:cxnSpMkLst>
        </pc:cxnChg>
        <pc:cxnChg chg="add mod">
          <ac:chgData name="Rohan Kulkarni" userId="200d7e74774fd3cc" providerId="LiveId" clId="{B9E73861-E865-4FFE-BFF7-5F92630A9B87}" dt="2021-06-07T23:01:12.213" v="1282" actId="1076"/>
          <ac:cxnSpMkLst>
            <pc:docMk/>
            <pc:sldMk cId="290048464" sldId="317"/>
            <ac:cxnSpMk id="11" creationId="{ED02EEA8-68A9-4C33-B375-789C6BACC742}"/>
          </ac:cxnSpMkLst>
        </pc:cxnChg>
      </pc:sldChg>
      <pc:sldChg chg="addSp modSp add mod modAnim">
        <pc:chgData name="Rohan Kulkarni" userId="200d7e74774fd3cc" providerId="LiveId" clId="{B9E73861-E865-4FFE-BFF7-5F92630A9B87}" dt="2021-06-08T09:02:36.198" v="1457"/>
        <pc:sldMkLst>
          <pc:docMk/>
          <pc:sldMk cId="3480968971" sldId="318"/>
        </pc:sldMkLst>
        <pc:picChg chg="add mod">
          <ac:chgData name="Rohan Kulkarni" userId="200d7e74774fd3cc" providerId="LiveId" clId="{B9E73861-E865-4FFE-BFF7-5F92630A9B87}" dt="2021-06-07T22:53:49.619" v="1197"/>
          <ac:picMkLst>
            <pc:docMk/>
            <pc:sldMk cId="3480968971" sldId="318"/>
            <ac:picMk id="3" creationId="{3E2B44C8-3095-4533-9E15-C0E3C338C0F4}"/>
          </ac:picMkLst>
        </pc:picChg>
        <pc:picChg chg="add mod">
          <ac:chgData name="Rohan Kulkarni" userId="200d7e74774fd3cc" providerId="LiveId" clId="{B9E73861-E865-4FFE-BFF7-5F92630A9B87}" dt="2021-06-07T22:55:34.684" v="1209" actId="1076"/>
          <ac:picMkLst>
            <pc:docMk/>
            <pc:sldMk cId="3480968971" sldId="318"/>
            <ac:picMk id="5" creationId="{A056E910-10B5-4A03-8AE5-A250DA0AF1A0}"/>
          </ac:picMkLst>
        </pc:picChg>
        <pc:picChg chg="add mod">
          <ac:chgData name="Rohan Kulkarni" userId="200d7e74774fd3cc" providerId="LiveId" clId="{B9E73861-E865-4FFE-BFF7-5F92630A9B87}" dt="2021-06-07T22:55:41.325" v="1212" actId="1076"/>
          <ac:picMkLst>
            <pc:docMk/>
            <pc:sldMk cId="3480968971" sldId="318"/>
            <ac:picMk id="7" creationId="{BD827DAC-21D0-4FBF-B0A4-E5EE733A2BEE}"/>
          </ac:picMkLst>
        </pc:picChg>
        <pc:picChg chg="add mod">
          <ac:chgData name="Rohan Kulkarni" userId="200d7e74774fd3cc" providerId="LiveId" clId="{B9E73861-E865-4FFE-BFF7-5F92630A9B87}" dt="2021-06-07T22:55:47.242" v="1216" actId="1076"/>
          <ac:picMkLst>
            <pc:docMk/>
            <pc:sldMk cId="3480968971" sldId="318"/>
            <ac:picMk id="9" creationId="{F4C9AA51-70DD-4505-9140-D86E1CE5BE24}"/>
          </ac:picMkLst>
        </pc:picChg>
        <pc:picChg chg="add mod">
          <ac:chgData name="Rohan Kulkarni" userId="200d7e74774fd3cc" providerId="LiveId" clId="{B9E73861-E865-4FFE-BFF7-5F92630A9B87}" dt="2021-06-07T22:58:04.768" v="1244" actId="1076"/>
          <ac:picMkLst>
            <pc:docMk/>
            <pc:sldMk cId="3480968971" sldId="318"/>
            <ac:picMk id="10" creationId="{D235FE03-FDCE-4BEE-9541-C43CE19EEF49}"/>
          </ac:picMkLst>
        </pc:picChg>
        <pc:picChg chg="add mod">
          <ac:chgData name="Rohan Kulkarni" userId="200d7e74774fd3cc" providerId="LiveId" clId="{B9E73861-E865-4FFE-BFF7-5F92630A9B87}" dt="2021-06-07T22:58:07.433" v="1245" actId="1076"/>
          <ac:picMkLst>
            <pc:docMk/>
            <pc:sldMk cId="3480968971" sldId="318"/>
            <ac:picMk id="12" creationId="{0D36A6E8-D56C-4354-92FB-BC69448C660F}"/>
          </ac:picMkLst>
        </pc:picChg>
        <pc:picChg chg="add mod">
          <ac:chgData name="Rohan Kulkarni" userId="200d7e74774fd3cc" providerId="LiveId" clId="{B9E73861-E865-4FFE-BFF7-5F92630A9B87}" dt="2021-06-07T22:58:56.271" v="1256" actId="1076"/>
          <ac:picMkLst>
            <pc:docMk/>
            <pc:sldMk cId="3480968971" sldId="318"/>
            <ac:picMk id="14" creationId="{7EA6C949-71A6-4826-9871-AD21150C83D2}"/>
          </ac:picMkLst>
        </pc:picChg>
        <pc:picChg chg="add mod">
          <ac:chgData name="Rohan Kulkarni" userId="200d7e74774fd3cc" providerId="LiveId" clId="{B9E73861-E865-4FFE-BFF7-5F92630A9B87}" dt="2021-06-07T22:58:22.940" v="1250" actId="1076"/>
          <ac:picMkLst>
            <pc:docMk/>
            <pc:sldMk cId="3480968971" sldId="318"/>
            <ac:picMk id="16" creationId="{931C3F63-DE43-4F5C-A277-360C9EB8CAE5}"/>
          </ac:picMkLst>
        </pc:picChg>
        <pc:picChg chg="add mod">
          <ac:chgData name="Rohan Kulkarni" userId="200d7e74774fd3cc" providerId="LiveId" clId="{B9E73861-E865-4FFE-BFF7-5F92630A9B87}" dt="2021-06-07T22:59:00.525" v="1257" actId="14100"/>
          <ac:picMkLst>
            <pc:docMk/>
            <pc:sldMk cId="3480968971" sldId="318"/>
            <ac:picMk id="18" creationId="{FA31EAF1-0720-4144-9317-6A2A0E070BA5}"/>
          </ac:picMkLst>
        </pc:picChg>
        <pc:picChg chg="add mod">
          <ac:chgData name="Rohan Kulkarni" userId="200d7e74774fd3cc" providerId="LiveId" clId="{B9E73861-E865-4FFE-BFF7-5F92630A9B87}" dt="2021-06-07T22:58:21.487" v="1249" actId="1076"/>
          <ac:picMkLst>
            <pc:docMk/>
            <pc:sldMk cId="3480968971" sldId="318"/>
            <ac:picMk id="20" creationId="{46257075-369A-4A0D-BA7E-C480D1508BD5}"/>
          </ac:picMkLst>
        </pc:picChg>
        <pc:picChg chg="add mod">
          <ac:chgData name="Rohan Kulkarni" userId="200d7e74774fd3cc" providerId="LiveId" clId="{B9E73861-E865-4FFE-BFF7-5F92630A9B87}" dt="2021-06-07T22:59:13.077" v="1258" actId="1076"/>
          <ac:picMkLst>
            <pc:docMk/>
            <pc:sldMk cId="3480968971" sldId="318"/>
            <ac:picMk id="22" creationId="{041D844A-786E-4C19-9C8C-0F0E9B7270E1}"/>
          </ac:picMkLst>
        </pc:picChg>
        <pc:picChg chg="add mod">
          <ac:chgData name="Rohan Kulkarni" userId="200d7e74774fd3cc" providerId="LiveId" clId="{B9E73861-E865-4FFE-BFF7-5F92630A9B87}" dt="2021-06-07T22:59:33.560" v="1263" actId="1076"/>
          <ac:picMkLst>
            <pc:docMk/>
            <pc:sldMk cId="3480968971" sldId="318"/>
            <ac:picMk id="24" creationId="{4CDD6B04-B9EE-4FFB-AF92-75420F937736}"/>
          </ac:picMkLst>
        </pc:picChg>
      </pc:sldChg>
      <pc:sldChg chg="addSp delSp modSp add mod modAnim">
        <pc:chgData name="Rohan Kulkarni" userId="200d7e74774fd3cc" providerId="LiveId" clId="{B9E73861-E865-4FFE-BFF7-5F92630A9B87}" dt="2021-06-08T09:02:03.226" v="1447"/>
        <pc:sldMkLst>
          <pc:docMk/>
          <pc:sldMk cId="4130033716" sldId="319"/>
        </pc:sldMkLst>
        <pc:spChg chg="add mod">
          <ac:chgData name="Rohan Kulkarni" userId="200d7e74774fd3cc" providerId="LiveId" clId="{B9E73861-E865-4FFE-BFF7-5F92630A9B87}" dt="2021-06-07T22:50:38.623" v="1160" actId="1076"/>
          <ac:spMkLst>
            <pc:docMk/>
            <pc:sldMk cId="4130033716" sldId="319"/>
            <ac:spMk id="11" creationId="{468C4E56-3D63-4973-8D78-AD5F58CB7D54}"/>
          </ac:spMkLst>
        </pc:spChg>
        <pc:spChg chg="add mod">
          <ac:chgData name="Rohan Kulkarni" userId="200d7e74774fd3cc" providerId="LiveId" clId="{B9E73861-E865-4FFE-BFF7-5F92630A9B87}" dt="2021-06-07T22:51:03.121" v="1166" actId="1076"/>
          <ac:spMkLst>
            <pc:docMk/>
            <pc:sldMk cId="4130033716" sldId="319"/>
            <ac:spMk id="12" creationId="{312E0FB1-D47C-42BB-A2DE-F2F03014F0BA}"/>
          </ac:spMkLst>
        </pc:spChg>
        <pc:picChg chg="add mod">
          <ac:chgData name="Rohan Kulkarni" userId="200d7e74774fd3cc" providerId="LiveId" clId="{B9E73861-E865-4FFE-BFF7-5F92630A9B87}" dt="2021-06-07T22:49:28.476" v="1143"/>
          <ac:picMkLst>
            <pc:docMk/>
            <pc:sldMk cId="4130033716" sldId="319"/>
            <ac:picMk id="3" creationId="{1843C1FE-D235-49FD-862A-03621D003512}"/>
          </ac:picMkLst>
        </pc:picChg>
        <pc:picChg chg="add mod">
          <ac:chgData name="Rohan Kulkarni" userId="200d7e74774fd3cc" providerId="LiveId" clId="{B9E73861-E865-4FFE-BFF7-5F92630A9B87}" dt="2021-06-07T22:50:21.103" v="1153" actId="1076"/>
          <ac:picMkLst>
            <pc:docMk/>
            <pc:sldMk cId="4130033716" sldId="319"/>
            <ac:picMk id="4" creationId="{16C99D09-ECA8-4DCB-A2CE-8D4ADCEEB94A}"/>
          </ac:picMkLst>
        </pc:picChg>
        <pc:picChg chg="add mod">
          <ac:chgData name="Rohan Kulkarni" userId="200d7e74774fd3cc" providerId="LiveId" clId="{B9E73861-E865-4FFE-BFF7-5F92630A9B87}" dt="2021-06-07T22:51:38.015" v="1173" actId="1076"/>
          <ac:picMkLst>
            <pc:docMk/>
            <pc:sldMk cId="4130033716" sldId="319"/>
            <ac:picMk id="6" creationId="{1915FECC-9F3D-4458-94D8-2AE3F1D7EDC9}"/>
          </ac:picMkLst>
        </pc:picChg>
        <pc:picChg chg="add mod">
          <ac:chgData name="Rohan Kulkarni" userId="200d7e74774fd3cc" providerId="LiveId" clId="{B9E73861-E865-4FFE-BFF7-5F92630A9B87}" dt="2021-06-07T22:51:32.539" v="1171" actId="1076"/>
          <ac:picMkLst>
            <pc:docMk/>
            <pc:sldMk cId="4130033716" sldId="319"/>
            <ac:picMk id="14" creationId="{55A6B263-E755-4B11-B4BD-BB0C9BB4FCBD}"/>
          </ac:picMkLst>
        </pc:picChg>
        <pc:picChg chg="add mod">
          <ac:chgData name="Rohan Kulkarni" userId="200d7e74774fd3cc" providerId="LiveId" clId="{B9E73861-E865-4FFE-BFF7-5F92630A9B87}" dt="2021-06-07T22:53:06.170" v="1192" actId="1076"/>
          <ac:picMkLst>
            <pc:docMk/>
            <pc:sldMk cId="4130033716" sldId="319"/>
            <ac:picMk id="16" creationId="{DD99C88D-32A5-4CFF-8C9F-096216D2D369}"/>
          </ac:picMkLst>
        </pc:picChg>
        <pc:picChg chg="add del mod">
          <ac:chgData name="Rohan Kulkarni" userId="200d7e74774fd3cc" providerId="LiveId" clId="{B9E73861-E865-4FFE-BFF7-5F92630A9B87}" dt="2021-06-07T22:52:58.988" v="1190" actId="478"/>
          <ac:picMkLst>
            <pc:docMk/>
            <pc:sldMk cId="4130033716" sldId="319"/>
            <ac:picMk id="18" creationId="{E3F01D59-8B1A-4F90-8F3B-ED2340380BDD}"/>
          </ac:picMkLst>
        </pc:picChg>
        <pc:picChg chg="add mod">
          <ac:chgData name="Rohan Kulkarni" userId="200d7e74774fd3cc" providerId="LiveId" clId="{B9E73861-E865-4FFE-BFF7-5F92630A9B87}" dt="2021-06-07T22:53:09.182" v="1193" actId="1076"/>
          <ac:picMkLst>
            <pc:docMk/>
            <pc:sldMk cId="4130033716" sldId="319"/>
            <ac:picMk id="20" creationId="{D45886BC-EAE3-4014-A81A-CA9C011799C1}"/>
          </ac:picMkLst>
        </pc:picChg>
        <pc:cxnChg chg="add mod">
          <ac:chgData name="Rohan Kulkarni" userId="200d7e74774fd3cc" providerId="LiveId" clId="{B9E73861-E865-4FFE-BFF7-5F92630A9B87}" dt="2021-06-07T22:50:22.665" v="1154" actId="1076"/>
          <ac:cxnSpMkLst>
            <pc:docMk/>
            <pc:sldMk cId="4130033716" sldId="319"/>
            <ac:cxnSpMk id="8" creationId="{32E7A8F0-03F2-46B2-9CE2-A3070965CDA0}"/>
          </ac:cxnSpMkLst>
        </pc:cxnChg>
        <pc:cxnChg chg="add">
          <ac:chgData name="Rohan Kulkarni" userId="200d7e74774fd3cc" providerId="LiveId" clId="{B9E73861-E865-4FFE-BFF7-5F92630A9B87}" dt="2021-06-07T22:50:29.127" v="1156" actId="11529"/>
          <ac:cxnSpMkLst>
            <pc:docMk/>
            <pc:sldMk cId="4130033716" sldId="319"/>
            <ac:cxnSpMk id="10" creationId="{D1B73110-3895-4907-85F4-E281779B53F0}"/>
          </ac:cxnSpMkLst>
        </pc:cxnChg>
      </pc:sldChg>
      <pc:sldChg chg="add">
        <pc:chgData name="Rohan Kulkarni" userId="200d7e74774fd3cc" providerId="LiveId" clId="{B9E73861-E865-4FFE-BFF7-5F92630A9B87}" dt="2021-06-08T08:55:25.733" v="1366" actId="2890"/>
        <pc:sldMkLst>
          <pc:docMk/>
          <pc:sldMk cId="2582681515" sldId="320"/>
        </pc:sldMkLst>
      </pc:sldChg>
    </pc:docChg>
  </pc:docChgLst>
  <pc:docChgLst>
    <pc:chgData name="Rohan Kulkarni" userId="200d7e74774fd3cc" providerId="LiveId" clId="{BDE7783A-B56D-484F-AC21-1C101DD8E0D5}"/>
    <pc:docChg chg="undo custSel addSld delSld modSld sldOrd addSection delSection modSection">
      <pc:chgData name="Rohan Kulkarni" userId="200d7e74774fd3cc" providerId="LiveId" clId="{BDE7783A-B56D-484F-AC21-1C101DD8E0D5}" dt="2021-05-25T15:06:13.118" v="1292"/>
      <pc:docMkLst>
        <pc:docMk/>
      </pc:docMkLst>
      <pc:sldChg chg="addSp delSp modSp mod">
        <pc:chgData name="Rohan Kulkarni" userId="200d7e74774fd3cc" providerId="LiveId" clId="{BDE7783A-B56D-484F-AC21-1C101DD8E0D5}" dt="2021-05-25T00:22:54.357" v="1240" actId="1582"/>
        <pc:sldMkLst>
          <pc:docMk/>
          <pc:sldMk cId="3837914728" sldId="256"/>
        </pc:sldMkLst>
        <pc:picChg chg="add mod">
          <ac:chgData name="Rohan Kulkarni" userId="200d7e74774fd3cc" providerId="LiveId" clId="{BDE7783A-B56D-484F-AC21-1C101DD8E0D5}" dt="2021-05-25T00:22:54.357" v="1240" actId="1582"/>
          <ac:picMkLst>
            <pc:docMk/>
            <pc:sldMk cId="3837914728" sldId="256"/>
            <ac:picMk id="3" creationId="{658B6EC0-372B-4BD8-87C3-9D00F5ABD5F8}"/>
          </ac:picMkLst>
        </pc:picChg>
        <pc:picChg chg="del">
          <ac:chgData name="Rohan Kulkarni" userId="200d7e74774fd3cc" providerId="LiveId" clId="{BDE7783A-B56D-484F-AC21-1C101DD8E0D5}" dt="2021-05-25T00:22:27.913" v="1234" actId="478"/>
          <ac:picMkLst>
            <pc:docMk/>
            <pc:sldMk cId="3837914728" sldId="256"/>
            <ac:picMk id="5" creationId="{37A46D07-C126-4743-A786-1C84B962A111}"/>
          </ac:picMkLst>
        </pc:picChg>
        <pc:picChg chg="del">
          <ac:chgData name="Rohan Kulkarni" userId="200d7e74774fd3cc" providerId="LiveId" clId="{BDE7783A-B56D-484F-AC21-1C101DD8E0D5}" dt="2021-05-25T00:02:39.223" v="1020" actId="478"/>
          <ac:picMkLst>
            <pc:docMk/>
            <pc:sldMk cId="3837914728" sldId="256"/>
            <ac:picMk id="7" creationId="{A547E9BE-6C28-4B2F-BEDE-7C2085E8F605}"/>
          </ac:picMkLst>
        </pc:picChg>
        <pc:picChg chg="del">
          <ac:chgData name="Rohan Kulkarni" userId="200d7e74774fd3cc" providerId="LiveId" clId="{BDE7783A-B56D-484F-AC21-1C101DD8E0D5}" dt="2021-05-25T00:02:38.527" v="1019" actId="478"/>
          <ac:picMkLst>
            <pc:docMk/>
            <pc:sldMk cId="3837914728" sldId="256"/>
            <ac:picMk id="9" creationId="{891A6C0B-A05A-4A5A-824C-A7F7A95E5236}"/>
          </ac:picMkLst>
        </pc:picChg>
      </pc:sldChg>
      <pc:sldChg chg="modSp mod">
        <pc:chgData name="Rohan Kulkarni" userId="200d7e74774fd3cc" providerId="LiveId" clId="{BDE7783A-B56D-484F-AC21-1C101DD8E0D5}" dt="2021-05-20T17:25:21.811" v="1" actId="20577"/>
        <pc:sldMkLst>
          <pc:docMk/>
          <pc:sldMk cId="3088965281" sldId="274"/>
        </pc:sldMkLst>
        <pc:spChg chg="mod">
          <ac:chgData name="Rohan Kulkarni" userId="200d7e74774fd3cc" providerId="LiveId" clId="{BDE7783A-B56D-484F-AC21-1C101DD8E0D5}" dt="2021-05-20T17:25:21.811" v="1" actId="20577"/>
          <ac:spMkLst>
            <pc:docMk/>
            <pc:sldMk cId="3088965281" sldId="274"/>
            <ac:spMk id="2" creationId="{295A7BF1-93BA-4D77-9999-67AA8397EF2F}"/>
          </ac:spMkLst>
        </pc:spChg>
      </pc:sldChg>
      <pc:sldChg chg="modSp mod ord">
        <pc:chgData name="Rohan Kulkarni" userId="200d7e74774fd3cc" providerId="LiveId" clId="{BDE7783A-B56D-484F-AC21-1C101DD8E0D5}" dt="2021-05-20T19:33:06.591" v="416"/>
        <pc:sldMkLst>
          <pc:docMk/>
          <pc:sldMk cId="3855080937" sldId="275"/>
        </pc:sldMkLst>
        <pc:spChg chg="mod">
          <ac:chgData name="Rohan Kulkarni" userId="200d7e74774fd3cc" providerId="LiveId" clId="{BDE7783A-B56D-484F-AC21-1C101DD8E0D5}" dt="2021-05-20T17:25:25.833" v="3" actId="20577"/>
          <ac:spMkLst>
            <pc:docMk/>
            <pc:sldMk cId="3855080937" sldId="275"/>
            <ac:spMk id="2" creationId="{295A7BF1-93BA-4D77-9999-67AA8397EF2F}"/>
          </ac:spMkLst>
        </pc:spChg>
      </pc:sldChg>
      <pc:sldChg chg="addSp delSp modSp mod ord delAnim modAnim">
        <pc:chgData name="Rohan Kulkarni" userId="200d7e74774fd3cc" providerId="LiveId" clId="{BDE7783A-B56D-484F-AC21-1C101DD8E0D5}" dt="2021-05-25T15:06:13.118" v="1292"/>
        <pc:sldMkLst>
          <pc:docMk/>
          <pc:sldMk cId="655751911" sldId="276"/>
        </pc:sldMkLst>
        <pc:picChg chg="add mod">
          <ac:chgData name="Rohan Kulkarni" userId="200d7e74774fd3cc" providerId="LiveId" clId="{BDE7783A-B56D-484F-AC21-1C101DD8E0D5}" dt="2021-05-25T00:15:04.612" v="1192"/>
          <ac:picMkLst>
            <pc:docMk/>
            <pc:sldMk cId="655751911" sldId="276"/>
            <ac:picMk id="3" creationId="{6C20E5D0-012E-45F2-978A-6DB548772D14}"/>
          </ac:picMkLst>
        </pc:picChg>
        <pc:picChg chg="del">
          <ac:chgData name="Rohan Kulkarni" userId="200d7e74774fd3cc" providerId="LiveId" clId="{BDE7783A-B56D-484F-AC21-1C101DD8E0D5}" dt="2021-05-25T00:07:06.639" v="1119" actId="478"/>
          <ac:picMkLst>
            <pc:docMk/>
            <pc:sldMk cId="655751911" sldId="276"/>
            <ac:picMk id="5" creationId="{9E57838C-F079-4B43-9E96-BB5D2D9610ED}"/>
          </ac:picMkLst>
        </pc:picChg>
        <pc:picChg chg="add del mod">
          <ac:chgData name="Rohan Kulkarni" userId="200d7e74774fd3cc" providerId="LiveId" clId="{BDE7783A-B56D-484F-AC21-1C101DD8E0D5}" dt="2021-05-20T17:37:24.650" v="7" actId="478"/>
          <ac:picMkLst>
            <pc:docMk/>
            <pc:sldMk cId="655751911" sldId="276"/>
            <ac:picMk id="7" creationId="{FC1B3FDE-460C-4AC7-99EE-2495A509E4AC}"/>
          </ac:picMkLst>
        </pc:picChg>
        <pc:picChg chg="add mod">
          <ac:chgData name="Rohan Kulkarni" userId="200d7e74774fd3cc" providerId="LiveId" clId="{BDE7783A-B56D-484F-AC21-1C101DD8E0D5}" dt="2021-05-20T17:37:42.775" v="11" actId="1076"/>
          <ac:picMkLst>
            <pc:docMk/>
            <pc:sldMk cId="655751911" sldId="276"/>
            <ac:picMk id="9" creationId="{FF2561D9-45FF-4A1D-87CD-F912A0B133F8}"/>
          </ac:picMkLst>
        </pc:picChg>
        <pc:picChg chg="add mod">
          <ac:chgData name="Rohan Kulkarni" userId="200d7e74774fd3cc" providerId="LiveId" clId="{BDE7783A-B56D-484F-AC21-1C101DD8E0D5}" dt="2021-05-20T17:38:09.911" v="18" actId="1076"/>
          <ac:picMkLst>
            <pc:docMk/>
            <pc:sldMk cId="655751911" sldId="276"/>
            <ac:picMk id="11" creationId="{A059B305-2119-4434-97C8-E436F9F019ED}"/>
          </ac:picMkLst>
        </pc:picChg>
        <pc:picChg chg="add mod">
          <ac:chgData name="Rohan Kulkarni" userId="200d7e74774fd3cc" providerId="LiveId" clId="{BDE7783A-B56D-484F-AC21-1C101DD8E0D5}" dt="2021-05-20T17:39:45.185" v="32" actId="1076"/>
          <ac:picMkLst>
            <pc:docMk/>
            <pc:sldMk cId="655751911" sldId="276"/>
            <ac:picMk id="13" creationId="{4E67C1DC-8338-4968-9025-194518D40FFB}"/>
          </ac:picMkLst>
        </pc:picChg>
        <pc:picChg chg="add mod">
          <ac:chgData name="Rohan Kulkarni" userId="200d7e74774fd3cc" providerId="LiveId" clId="{BDE7783A-B56D-484F-AC21-1C101DD8E0D5}" dt="2021-05-20T17:40:55.734" v="68" actId="14100"/>
          <ac:picMkLst>
            <pc:docMk/>
            <pc:sldMk cId="655751911" sldId="276"/>
            <ac:picMk id="17" creationId="{80AF075F-5A36-4910-B0C5-16ABBE6056D3}"/>
          </ac:picMkLst>
        </pc:picChg>
        <pc:picChg chg="add mod">
          <ac:chgData name="Rohan Kulkarni" userId="200d7e74774fd3cc" providerId="LiveId" clId="{BDE7783A-B56D-484F-AC21-1C101DD8E0D5}" dt="2021-05-20T17:43:33.048" v="72" actId="1076"/>
          <ac:picMkLst>
            <pc:docMk/>
            <pc:sldMk cId="655751911" sldId="276"/>
            <ac:picMk id="19" creationId="{6E86AFD7-70C7-4F77-81C9-9F9E55C49B5A}"/>
          </ac:picMkLst>
        </pc:picChg>
        <pc:picChg chg="del mod">
          <ac:chgData name="Rohan Kulkarni" userId="200d7e74774fd3cc" providerId="LiveId" clId="{BDE7783A-B56D-484F-AC21-1C101DD8E0D5}" dt="2021-05-20T17:44:38.053" v="93" actId="478"/>
          <ac:picMkLst>
            <pc:docMk/>
            <pc:sldMk cId="655751911" sldId="276"/>
            <ac:picMk id="21" creationId="{C6353E7B-1FB9-41C8-9627-AC757D1148C2}"/>
          </ac:picMkLst>
        </pc:picChg>
        <pc:picChg chg="mod ord modCrop">
          <ac:chgData name="Rohan Kulkarni" userId="200d7e74774fd3cc" providerId="LiveId" clId="{BDE7783A-B56D-484F-AC21-1C101DD8E0D5}" dt="2021-05-20T17:46:31.304" v="163" actId="1076"/>
          <ac:picMkLst>
            <pc:docMk/>
            <pc:sldMk cId="655751911" sldId="276"/>
            <ac:picMk id="23" creationId="{E020B9FA-59D5-4FEF-9632-B97819A0226E}"/>
          </ac:picMkLst>
        </pc:picChg>
        <pc:picChg chg="add mod">
          <ac:chgData name="Rohan Kulkarni" userId="200d7e74774fd3cc" providerId="LiveId" clId="{BDE7783A-B56D-484F-AC21-1C101DD8E0D5}" dt="2021-05-20T17:47:15.636" v="169" actId="1076"/>
          <ac:picMkLst>
            <pc:docMk/>
            <pc:sldMk cId="655751911" sldId="276"/>
            <ac:picMk id="25" creationId="{373BA10C-F327-456E-A79B-87F13E35B822}"/>
          </ac:picMkLst>
        </pc:picChg>
        <pc:picChg chg="add mod">
          <ac:chgData name="Rohan Kulkarni" userId="200d7e74774fd3cc" providerId="LiveId" clId="{BDE7783A-B56D-484F-AC21-1C101DD8E0D5}" dt="2021-05-25T00:07:41.193" v="1126"/>
          <ac:picMkLst>
            <pc:docMk/>
            <pc:sldMk cId="655751911" sldId="276"/>
            <ac:picMk id="27" creationId="{EB324324-C4B2-4246-B822-8862E4F8890D}"/>
          </ac:picMkLst>
        </pc:picChg>
        <pc:inkChg chg="add">
          <ac:chgData name="Rohan Kulkarni" userId="200d7e74774fd3cc" providerId="LiveId" clId="{BDE7783A-B56D-484F-AC21-1C101DD8E0D5}" dt="2021-05-25T09:40:51.810" v="1290"/>
          <ac:inkMkLst>
            <pc:docMk/>
            <pc:sldMk cId="655751911" sldId="276"/>
            <ac:inkMk id="4" creationId="{7422E35C-6528-406D-99BC-B55A4733631C}"/>
          </ac:inkMkLst>
        </pc:inkChg>
        <pc:inkChg chg="add">
          <ac:chgData name="Rohan Kulkarni" userId="200d7e74774fd3cc" providerId="LiveId" clId="{BDE7783A-B56D-484F-AC21-1C101DD8E0D5}" dt="2021-05-25T15:06:13.118" v="1292"/>
          <ac:inkMkLst>
            <pc:docMk/>
            <pc:sldMk cId="655751911" sldId="276"/>
            <ac:inkMk id="6" creationId="{B22DF1F6-132C-4ABE-9EF3-29E74EBAFB52}"/>
          </ac:inkMkLst>
        </pc:inkChg>
        <pc:cxnChg chg="add mod">
          <ac:chgData name="Rohan Kulkarni" userId="200d7e74774fd3cc" providerId="LiveId" clId="{BDE7783A-B56D-484F-AC21-1C101DD8E0D5}" dt="2021-05-20T17:40:00.292" v="40" actId="692"/>
          <ac:cxnSpMkLst>
            <pc:docMk/>
            <pc:sldMk cId="655751911" sldId="276"/>
            <ac:cxnSpMk id="15" creationId="{F3464B93-1A36-4E1E-B1AC-6218F2558EB4}"/>
          </ac:cxnSpMkLst>
        </pc:cxnChg>
      </pc:sldChg>
      <pc:sldChg chg="addSp delSp modSp new mod ord delAnim modAnim">
        <pc:chgData name="Rohan Kulkarni" userId="200d7e74774fd3cc" providerId="LiveId" clId="{BDE7783A-B56D-484F-AC21-1C101DD8E0D5}" dt="2021-05-25T10:14:20.337" v="1291"/>
        <pc:sldMkLst>
          <pc:docMk/>
          <pc:sldMk cId="245108672" sldId="277"/>
        </pc:sldMkLst>
        <pc:spChg chg="del">
          <ac:chgData name="Rohan Kulkarni" userId="200d7e74774fd3cc" providerId="LiveId" clId="{BDE7783A-B56D-484F-AC21-1C101DD8E0D5}" dt="2021-05-20T17:52:50.557" v="191" actId="478"/>
          <ac:spMkLst>
            <pc:docMk/>
            <pc:sldMk cId="245108672" sldId="277"/>
            <ac:spMk id="2" creationId="{B0115586-E65D-4452-B4D0-54268827655D}"/>
          </ac:spMkLst>
        </pc:spChg>
        <pc:spChg chg="del">
          <ac:chgData name="Rohan Kulkarni" userId="200d7e74774fd3cc" providerId="LiveId" clId="{BDE7783A-B56D-484F-AC21-1C101DD8E0D5}" dt="2021-05-20T17:52:51.716" v="192" actId="478"/>
          <ac:spMkLst>
            <pc:docMk/>
            <pc:sldMk cId="245108672" sldId="277"/>
            <ac:spMk id="3" creationId="{8D6E79F0-1328-4D47-A671-496855843B7C}"/>
          </ac:spMkLst>
        </pc:spChg>
        <pc:picChg chg="add mod">
          <ac:chgData name="Rohan Kulkarni" userId="200d7e74774fd3cc" providerId="LiveId" clId="{BDE7783A-B56D-484F-AC21-1C101DD8E0D5}" dt="2021-05-25T00:14:56.519" v="1191"/>
          <ac:picMkLst>
            <pc:docMk/>
            <pc:sldMk cId="245108672" sldId="277"/>
            <ac:picMk id="3" creationId="{A4E063F3-6A9B-4EFE-96A6-2DE545D5762D}"/>
          </ac:picMkLst>
        </pc:picChg>
        <pc:picChg chg="add del mod">
          <ac:chgData name="Rohan Kulkarni" userId="200d7e74774fd3cc" providerId="LiveId" clId="{BDE7783A-B56D-484F-AC21-1C101DD8E0D5}" dt="2021-05-25T00:08:00.319" v="1128" actId="478"/>
          <ac:picMkLst>
            <pc:docMk/>
            <pc:sldMk cId="245108672" sldId="277"/>
            <ac:picMk id="5" creationId="{887DF56A-379A-4D54-95D6-3F190BAC8130}"/>
          </ac:picMkLst>
        </pc:picChg>
        <pc:picChg chg="add mod">
          <ac:chgData name="Rohan Kulkarni" userId="200d7e74774fd3cc" providerId="LiveId" clId="{BDE7783A-B56D-484F-AC21-1C101DD8E0D5}" dt="2021-05-25T00:14:53.381" v="1190"/>
          <ac:picMkLst>
            <pc:docMk/>
            <pc:sldMk cId="245108672" sldId="277"/>
            <ac:picMk id="6" creationId="{D78BC46F-6BEA-4596-B748-8C98F6699627}"/>
          </ac:picMkLst>
        </pc:picChg>
        <pc:picChg chg="add mod modCrop">
          <ac:chgData name="Rohan Kulkarni" userId="200d7e74774fd3cc" providerId="LiveId" clId="{BDE7783A-B56D-484F-AC21-1C101DD8E0D5}" dt="2021-05-25T00:10:17.250" v="1148"/>
          <ac:picMkLst>
            <pc:docMk/>
            <pc:sldMk cId="245108672" sldId="277"/>
            <ac:picMk id="9" creationId="{2AB4570B-5324-4094-92F0-327DA16A6659}"/>
          </ac:picMkLst>
        </pc:picChg>
        <pc:picChg chg="add mod">
          <ac:chgData name="Rohan Kulkarni" userId="200d7e74774fd3cc" providerId="LiveId" clId="{BDE7783A-B56D-484F-AC21-1C101DD8E0D5}" dt="2021-05-20T17:59:47.119" v="254" actId="1076"/>
          <ac:picMkLst>
            <pc:docMk/>
            <pc:sldMk cId="245108672" sldId="277"/>
            <ac:picMk id="11" creationId="{BECA5633-A14B-4764-8181-4B4E753EF6C9}"/>
          </ac:picMkLst>
        </pc:picChg>
        <pc:picChg chg="add del mod">
          <ac:chgData name="Rohan Kulkarni" userId="200d7e74774fd3cc" providerId="LiveId" clId="{BDE7783A-B56D-484F-AC21-1C101DD8E0D5}" dt="2021-05-25T00:09:24.957" v="1140" actId="478"/>
          <ac:picMkLst>
            <pc:docMk/>
            <pc:sldMk cId="245108672" sldId="277"/>
            <ac:picMk id="13" creationId="{9543D5E2-6CC3-4425-B376-A07484297091}"/>
          </ac:picMkLst>
        </pc:picChg>
        <pc:picChg chg="add mod">
          <ac:chgData name="Rohan Kulkarni" userId="200d7e74774fd3cc" providerId="LiveId" clId="{BDE7783A-B56D-484F-AC21-1C101DD8E0D5}" dt="2021-05-20T19:19:24.858" v="321" actId="1076"/>
          <ac:picMkLst>
            <pc:docMk/>
            <pc:sldMk cId="245108672" sldId="277"/>
            <ac:picMk id="15" creationId="{BB6E6299-365F-4B29-B9ED-16F2BC97FCA5}"/>
          </ac:picMkLst>
        </pc:picChg>
        <pc:picChg chg="add mod">
          <ac:chgData name="Rohan Kulkarni" userId="200d7e74774fd3cc" providerId="LiveId" clId="{BDE7783A-B56D-484F-AC21-1C101DD8E0D5}" dt="2021-05-20T19:18:35.016" v="308" actId="1076"/>
          <ac:picMkLst>
            <pc:docMk/>
            <pc:sldMk cId="245108672" sldId="277"/>
            <ac:picMk id="17" creationId="{13FD0B8F-0CE0-4007-9569-D7EC2D7DFCE6}"/>
          </ac:picMkLst>
        </pc:picChg>
        <pc:picChg chg="add mod">
          <ac:chgData name="Rohan Kulkarni" userId="200d7e74774fd3cc" providerId="LiveId" clId="{BDE7783A-B56D-484F-AC21-1C101DD8E0D5}" dt="2021-05-20T19:18:47.060" v="313" actId="1076"/>
          <ac:picMkLst>
            <pc:docMk/>
            <pc:sldMk cId="245108672" sldId="277"/>
            <ac:picMk id="19" creationId="{0F8EA348-E5E0-432B-BA11-CA145EB54205}"/>
          </ac:picMkLst>
        </pc:picChg>
        <pc:picChg chg="add mod">
          <ac:chgData name="Rohan Kulkarni" userId="200d7e74774fd3cc" providerId="LiveId" clId="{BDE7783A-B56D-484F-AC21-1C101DD8E0D5}" dt="2021-05-20T19:18:51.651" v="314" actId="1076"/>
          <ac:picMkLst>
            <pc:docMk/>
            <pc:sldMk cId="245108672" sldId="277"/>
            <ac:picMk id="21" creationId="{02A6CE1C-BE6D-4E17-8356-5AB7C60212F9}"/>
          </ac:picMkLst>
        </pc:picChg>
        <pc:picChg chg="add mod">
          <ac:chgData name="Rohan Kulkarni" userId="200d7e74774fd3cc" providerId="LiveId" clId="{BDE7783A-B56D-484F-AC21-1C101DD8E0D5}" dt="2021-05-25T00:10:23.451" v="1149"/>
          <ac:picMkLst>
            <pc:docMk/>
            <pc:sldMk cId="245108672" sldId="277"/>
            <ac:picMk id="23" creationId="{4E067C1E-5E8B-4610-B84F-42DF3125740E}"/>
          </ac:picMkLst>
        </pc:picChg>
        <pc:picChg chg="add mod">
          <ac:chgData name="Rohan Kulkarni" userId="200d7e74774fd3cc" providerId="LiveId" clId="{BDE7783A-B56D-484F-AC21-1C101DD8E0D5}" dt="2021-05-20T19:20:48.054" v="340" actId="1076"/>
          <ac:picMkLst>
            <pc:docMk/>
            <pc:sldMk cId="245108672" sldId="277"/>
            <ac:picMk id="25" creationId="{73F661F7-ECBB-40B7-AE60-ACB2F28FE54C}"/>
          </ac:picMkLst>
        </pc:picChg>
        <pc:inkChg chg="add">
          <ac:chgData name="Rohan Kulkarni" userId="200d7e74774fd3cc" providerId="LiveId" clId="{BDE7783A-B56D-484F-AC21-1C101DD8E0D5}" dt="2021-05-25T10:14:20.337" v="1291"/>
          <ac:inkMkLst>
            <pc:docMk/>
            <pc:sldMk cId="245108672" sldId="277"/>
            <ac:inkMk id="8" creationId="{F57C4AAE-3E44-4061-A305-41F91DD36CDC}"/>
          </ac:inkMkLst>
        </pc:inkChg>
        <pc:cxnChg chg="add mod">
          <ac:chgData name="Rohan Kulkarni" userId="200d7e74774fd3cc" providerId="LiveId" clId="{BDE7783A-B56D-484F-AC21-1C101DD8E0D5}" dt="2021-05-20T17:53:57.276" v="218" actId="692"/>
          <ac:cxnSpMkLst>
            <pc:docMk/>
            <pc:sldMk cId="245108672" sldId="277"/>
            <ac:cxnSpMk id="7" creationId="{488A82B1-7A1E-43CC-8938-EC181FE385A4}"/>
          </ac:cxnSpMkLst>
        </pc:cxnChg>
      </pc:sldChg>
      <pc:sldChg chg="addSp delSp modSp new mod ord delAnim modAnim">
        <pc:chgData name="Rohan Kulkarni" userId="200d7e74774fd3cc" providerId="LiveId" clId="{BDE7783A-B56D-484F-AC21-1C101DD8E0D5}" dt="2021-05-25T10:14:20.337" v="1291"/>
        <pc:sldMkLst>
          <pc:docMk/>
          <pc:sldMk cId="2201340716" sldId="278"/>
        </pc:sldMkLst>
        <pc:spChg chg="del">
          <ac:chgData name="Rohan Kulkarni" userId="200d7e74774fd3cc" providerId="LiveId" clId="{BDE7783A-B56D-484F-AC21-1C101DD8E0D5}" dt="2021-05-20T19:23:14.743" v="342" actId="478"/>
          <ac:spMkLst>
            <pc:docMk/>
            <pc:sldMk cId="2201340716" sldId="278"/>
            <ac:spMk id="2" creationId="{25E31C47-28CE-43AF-8609-7854AB0CBF31}"/>
          </ac:spMkLst>
        </pc:spChg>
        <pc:spChg chg="del">
          <ac:chgData name="Rohan Kulkarni" userId="200d7e74774fd3cc" providerId="LiveId" clId="{BDE7783A-B56D-484F-AC21-1C101DD8E0D5}" dt="2021-05-20T19:23:16.088" v="343" actId="478"/>
          <ac:spMkLst>
            <pc:docMk/>
            <pc:sldMk cId="2201340716" sldId="278"/>
            <ac:spMk id="3" creationId="{1269225B-36C3-493E-A4E2-C9E362FC85EA}"/>
          </ac:spMkLst>
        </pc:spChg>
        <pc:picChg chg="add mod">
          <ac:chgData name="Rohan Kulkarni" userId="200d7e74774fd3cc" providerId="LiveId" clId="{BDE7783A-B56D-484F-AC21-1C101DD8E0D5}" dt="2021-05-25T00:14:46.807" v="1189"/>
          <ac:picMkLst>
            <pc:docMk/>
            <pc:sldMk cId="2201340716" sldId="278"/>
            <ac:picMk id="3" creationId="{77F94169-B00C-47AB-BD00-97D4406493A5}"/>
          </ac:picMkLst>
        </pc:picChg>
        <pc:picChg chg="add del mod">
          <ac:chgData name="Rohan Kulkarni" userId="200d7e74774fd3cc" providerId="LiveId" clId="{BDE7783A-B56D-484F-AC21-1C101DD8E0D5}" dt="2021-05-25T00:10:45.753" v="1151" actId="478"/>
          <ac:picMkLst>
            <pc:docMk/>
            <pc:sldMk cId="2201340716" sldId="278"/>
            <ac:picMk id="5" creationId="{D2808A19-63E8-4EE2-B7B1-C4A6F98FC1A4}"/>
          </ac:picMkLst>
        </pc:picChg>
        <pc:picChg chg="add mod">
          <ac:chgData name="Rohan Kulkarni" userId="200d7e74774fd3cc" providerId="LiveId" clId="{BDE7783A-B56D-484F-AC21-1C101DD8E0D5}" dt="2021-05-20T19:29:25.055" v="365" actId="1076"/>
          <ac:picMkLst>
            <pc:docMk/>
            <pc:sldMk cId="2201340716" sldId="278"/>
            <ac:picMk id="7" creationId="{70A6F0CD-D300-424A-9E1A-32D9331C9B55}"/>
          </ac:picMkLst>
        </pc:picChg>
        <pc:picChg chg="add mod">
          <ac:chgData name="Rohan Kulkarni" userId="200d7e74774fd3cc" providerId="LiveId" clId="{BDE7783A-B56D-484F-AC21-1C101DD8E0D5}" dt="2021-05-20T19:30:39.294" v="378" actId="1076"/>
          <ac:picMkLst>
            <pc:docMk/>
            <pc:sldMk cId="2201340716" sldId="278"/>
            <ac:picMk id="9" creationId="{7DF6AF3D-AC03-4727-BF0A-DA3D3C87A360}"/>
          </ac:picMkLst>
        </pc:picChg>
        <pc:picChg chg="add mod">
          <ac:chgData name="Rohan Kulkarni" userId="200d7e74774fd3cc" providerId="LiveId" clId="{BDE7783A-B56D-484F-AC21-1C101DD8E0D5}" dt="2021-05-20T19:30:23.178" v="373" actId="1076"/>
          <ac:picMkLst>
            <pc:docMk/>
            <pc:sldMk cId="2201340716" sldId="278"/>
            <ac:picMk id="11" creationId="{6CFE4D8B-13EA-4B1F-BDDC-E9F2EAEE0A3E}"/>
          </ac:picMkLst>
        </pc:picChg>
        <pc:picChg chg="add mod">
          <ac:chgData name="Rohan Kulkarni" userId="200d7e74774fd3cc" providerId="LiveId" clId="{BDE7783A-B56D-484F-AC21-1C101DD8E0D5}" dt="2021-05-20T19:30:26.697" v="374" actId="1076"/>
          <ac:picMkLst>
            <pc:docMk/>
            <pc:sldMk cId="2201340716" sldId="278"/>
            <ac:picMk id="13" creationId="{6D5617B3-766A-4219-8044-CBC303BA4ED8}"/>
          </ac:picMkLst>
        </pc:picChg>
        <pc:picChg chg="add mod">
          <ac:chgData name="Rohan Kulkarni" userId="200d7e74774fd3cc" providerId="LiveId" clId="{BDE7783A-B56D-484F-AC21-1C101DD8E0D5}" dt="2021-05-20T19:30:29.030" v="375" actId="1076"/>
          <ac:picMkLst>
            <pc:docMk/>
            <pc:sldMk cId="2201340716" sldId="278"/>
            <ac:picMk id="15" creationId="{CDB745DD-681F-4D08-BC09-EF2799D5FFBD}"/>
          </ac:picMkLst>
        </pc:picChg>
        <pc:picChg chg="add mod">
          <ac:chgData name="Rohan Kulkarni" userId="200d7e74774fd3cc" providerId="LiveId" clId="{BDE7783A-B56D-484F-AC21-1C101DD8E0D5}" dt="2021-05-25T00:09:59.265" v="1147"/>
          <ac:picMkLst>
            <pc:docMk/>
            <pc:sldMk cId="2201340716" sldId="278"/>
            <ac:picMk id="17" creationId="{06846751-A335-4789-9D4D-62BC46F09F04}"/>
          </ac:picMkLst>
        </pc:picChg>
        <pc:picChg chg="add mod">
          <ac:chgData name="Rohan Kulkarni" userId="200d7e74774fd3cc" providerId="LiveId" clId="{BDE7783A-B56D-484F-AC21-1C101DD8E0D5}" dt="2021-05-20T19:32:25.307" v="410" actId="1076"/>
          <ac:picMkLst>
            <pc:docMk/>
            <pc:sldMk cId="2201340716" sldId="278"/>
            <ac:picMk id="21" creationId="{A7A20317-C07A-436F-9971-DC1C28EB6B5E}"/>
          </ac:picMkLst>
        </pc:picChg>
        <pc:inkChg chg="add">
          <ac:chgData name="Rohan Kulkarni" userId="200d7e74774fd3cc" providerId="LiveId" clId="{BDE7783A-B56D-484F-AC21-1C101DD8E0D5}" dt="2021-05-25T10:14:20.337" v="1291"/>
          <ac:inkMkLst>
            <pc:docMk/>
            <pc:sldMk cId="2201340716" sldId="278"/>
            <ac:inkMk id="4" creationId="{37347241-DBC7-4166-92E9-D139E8750B6A}"/>
          </ac:inkMkLst>
        </pc:inkChg>
        <pc:cxnChg chg="add mod">
          <ac:chgData name="Rohan Kulkarni" userId="200d7e74774fd3cc" providerId="LiveId" clId="{BDE7783A-B56D-484F-AC21-1C101DD8E0D5}" dt="2021-05-20T19:31:21.945" v="398" actId="692"/>
          <ac:cxnSpMkLst>
            <pc:docMk/>
            <pc:sldMk cId="2201340716" sldId="278"/>
            <ac:cxnSpMk id="19" creationId="{9A0013E5-287B-453D-875A-C221BD8C6537}"/>
          </ac:cxnSpMkLst>
        </pc:cxnChg>
      </pc:sldChg>
      <pc:sldChg chg="addSp delSp modSp new mod modTransition delAnim modAnim">
        <pc:chgData name="Rohan Kulkarni" userId="200d7e74774fd3cc" providerId="LiveId" clId="{BDE7783A-B56D-484F-AC21-1C101DD8E0D5}" dt="2021-05-25T10:14:20.337" v="1291"/>
        <pc:sldMkLst>
          <pc:docMk/>
          <pc:sldMk cId="3848124318" sldId="279"/>
        </pc:sldMkLst>
        <pc:spChg chg="del">
          <ac:chgData name="Rohan Kulkarni" userId="200d7e74774fd3cc" providerId="LiveId" clId="{BDE7783A-B56D-484F-AC21-1C101DD8E0D5}" dt="2021-05-20T19:55:02.999" v="425" actId="478"/>
          <ac:spMkLst>
            <pc:docMk/>
            <pc:sldMk cId="3848124318" sldId="279"/>
            <ac:spMk id="2" creationId="{692612FE-40FF-4226-98AD-29DA8251F298}"/>
          </ac:spMkLst>
        </pc:spChg>
        <pc:spChg chg="del">
          <ac:chgData name="Rohan Kulkarni" userId="200d7e74774fd3cc" providerId="LiveId" clId="{BDE7783A-B56D-484F-AC21-1C101DD8E0D5}" dt="2021-05-20T19:55:01.814" v="424" actId="478"/>
          <ac:spMkLst>
            <pc:docMk/>
            <pc:sldMk cId="3848124318" sldId="279"/>
            <ac:spMk id="3" creationId="{1BB461D5-B4FC-4AF8-8F7A-B6C63A1C9127}"/>
          </ac:spMkLst>
        </pc:spChg>
        <pc:picChg chg="add mod">
          <ac:chgData name="Rohan Kulkarni" userId="200d7e74774fd3cc" providerId="LiveId" clId="{BDE7783A-B56D-484F-AC21-1C101DD8E0D5}" dt="2021-05-25T00:14:40.752" v="1188"/>
          <ac:picMkLst>
            <pc:docMk/>
            <pc:sldMk cId="3848124318" sldId="279"/>
            <ac:picMk id="3" creationId="{A163BCF0-F7B5-48A1-A2E9-840CBC0A10C4}"/>
          </ac:picMkLst>
        </pc:picChg>
        <pc:picChg chg="add del mod">
          <ac:chgData name="Rohan Kulkarni" userId="200d7e74774fd3cc" providerId="LiveId" clId="{BDE7783A-B56D-484F-AC21-1C101DD8E0D5}" dt="2021-05-25T00:11:36.345" v="1159" actId="478"/>
          <ac:picMkLst>
            <pc:docMk/>
            <pc:sldMk cId="3848124318" sldId="279"/>
            <ac:picMk id="5" creationId="{462A23E9-ACD7-4875-BDA5-F400B8DC55C0}"/>
          </ac:picMkLst>
        </pc:picChg>
        <pc:picChg chg="add mod">
          <ac:chgData name="Rohan Kulkarni" userId="200d7e74774fd3cc" providerId="LiveId" clId="{BDE7783A-B56D-484F-AC21-1C101DD8E0D5}" dt="2021-05-20T19:56:14.705" v="444" actId="1076"/>
          <ac:picMkLst>
            <pc:docMk/>
            <pc:sldMk cId="3848124318" sldId="279"/>
            <ac:picMk id="7" creationId="{737B2627-9304-4274-AB00-833024B0F94E}"/>
          </ac:picMkLst>
        </pc:picChg>
        <pc:picChg chg="add mod">
          <ac:chgData name="Rohan Kulkarni" userId="200d7e74774fd3cc" providerId="LiveId" clId="{BDE7783A-B56D-484F-AC21-1C101DD8E0D5}" dt="2021-05-20T19:56:31.798" v="447" actId="1076"/>
          <ac:picMkLst>
            <pc:docMk/>
            <pc:sldMk cId="3848124318" sldId="279"/>
            <ac:picMk id="9" creationId="{D3A0E4F8-79E4-408A-85BE-B8EA234528D7}"/>
          </ac:picMkLst>
        </pc:picChg>
        <pc:inkChg chg="add">
          <ac:chgData name="Rohan Kulkarni" userId="200d7e74774fd3cc" providerId="LiveId" clId="{BDE7783A-B56D-484F-AC21-1C101DD8E0D5}" dt="2021-05-25T10:14:20.337" v="1291"/>
          <ac:inkMkLst>
            <pc:docMk/>
            <pc:sldMk cId="3848124318" sldId="279"/>
            <ac:inkMk id="4" creationId="{3AAA425E-4E31-482D-A429-BB4E4A8B12DA}"/>
          </ac:inkMkLst>
        </pc:inkChg>
      </pc:sldChg>
      <pc:sldChg chg="modSp mod">
        <pc:chgData name="Rohan Kulkarni" userId="200d7e74774fd3cc" providerId="LiveId" clId="{BDE7783A-B56D-484F-AC21-1C101DD8E0D5}" dt="2021-05-24T20:22:16.453" v="513" actId="20577"/>
        <pc:sldMkLst>
          <pc:docMk/>
          <pc:sldMk cId="1693034458" sldId="280"/>
        </pc:sldMkLst>
        <pc:spChg chg="mod">
          <ac:chgData name="Rohan Kulkarni" userId="200d7e74774fd3cc" providerId="LiveId" clId="{BDE7783A-B56D-484F-AC21-1C101DD8E0D5}" dt="2021-05-24T20:22:16.453" v="513" actId="20577"/>
          <ac:spMkLst>
            <pc:docMk/>
            <pc:sldMk cId="1693034458" sldId="280"/>
            <ac:spMk id="2" creationId="{295A7BF1-93BA-4D77-9999-67AA8397EF2F}"/>
          </ac:spMkLst>
        </pc:spChg>
      </pc:sldChg>
      <pc:sldChg chg="del">
        <pc:chgData name="Rohan Kulkarni" userId="200d7e74774fd3cc" providerId="LiveId" clId="{BDE7783A-B56D-484F-AC21-1C101DD8E0D5}" dt="2021-05-24T20:22:24.033" v="515" actId="2696"/>
        <pc:sldMkLst>
          <pc:docMk/>
          <pc:sldMk cId="1412932109" sldId="281"/>
        </pc:sldMkLst>
      </pc:sldChg>
      <pc:sldChg chg="del">
        <pc:chgData name="Rohan Kulkarni" userId="200d7e74774fd3cc" providerId="LiveId" clId="{BDE7783A-B56D-484F-AC21-1C101DD8E0D5}" dt="2021-05-24T20:22:25.705" v="516" actId="2696"/>
        <pc:sldMkLst>
          <pc:docMk/>
          <pc:sldMk cId="2328248169" sldId="282"/>
        </pc:sldMkLst>
      </pc:sldChg>
      <pc:sldChg chg="del">
        <pc:chgData name="Rohan Kulkarni" userId="200d7e74774fd3cc" providerId="LiveId" clId="{BDE7783A-B56D-484F-AC21-1C101DD8E0D5}" dt="2021-05-24T20:22:27.756" v="517" actId="2696"/>
        <pc:sldMkLst>
          <pc:docMk/>
          <pc:sldMk cId="451730596" sldId="283"/>
        </pc:sldMkLst>
      </pc:sldChg>
      <pc:sldChg chg="del">
        <pc:chgData name="Rohan Kulkarni" userId="200d7e74774fd3cc" providerId="LiveId" clId="{BDE7783A-B56D-484F-AC21-1C101DD8E0D5}" dt="2021-05-24T20:22:29.273" v="518" actId="2696"/>
        <pc:sldMkLst>
          <pc:docMk/>
          <pc:sldMk cId="1402101915" sldId="284"/>
        </pc:sldMkLst>
      </pc:sldChg>
      <pc:sldChg chg="addSp delSp modSp new mod delAnim modAnim">
        <pc:chgData name="Rohan Kulkarni" userId="200d7e74774fd3cc" providerId="LiveId" clId="{BDE7783A-B56D-484F-AC21-1C101DD8E0D5}" dt="2021-05-25T00:14:34.252" v="1187"/>
        <pc:sldMkLst>
          <pc:docMk/>
          <pc:sldMk cId="2812959976" sldId="285"/>
        </pc:sldMkLst>
        <pc:spChg chg="del">
          <ac:chgData name="Rohan Kulkarni" userId="200d7e74774fd3cc" providerId="LiveId" clId="{BDE7783A-B56D-484F-AC21-1C101DD8E0D5}" dt="2021-05-24T20:22:41.274" v="521" actId="478"/>
          <ac:spMkLst>
            <pc:docMk/>
            <pc:sldMk cId="2812959976" sldId="285"/>
            <ac:spMk id="2" creationId="{60654849-78AD-4F50-BDF5-45E2F27D18BC}"/>
          </ac:spMkLst>
        </pc:spChg>
        <pc:spChg chg="del">
          <ac:chgData name="Rohan Kulkarni" userId="200d7e74774fd3cc" providerId="LiveId" clId="{BDE7783A-B56D-484F-AC21-1C101DD8E0D5}" dt="2021-05-24T20:22:42.792" v="522" actId="478"/>
          <ac:spMkLst>
            <pc:docMk/>
            <pc:sldMk cId="2812959976" sldId="285"/>
            <ac:spMk id="3" creationId="{F49980D2-81F9-4DCD-9334-E56B81DA1C16}"/>
          </ac:spMkLst>
        </pc:spChg>
        <pc:picChg chg="add mod">
          <ac:chgData name="Rohan Kulkarni" userId="200d7e74774fd3cc" providerId="LiveId" clId="{BDE7783A-B56D-484F-AC21-1C101DD8E0D5}" dt="2021-05-25T00:14:34.252" v="1187"/>
          <ac:picMkLst>
            <pc:docMk/>
            <pc:sldMk cId="2812959976" sldId="285"/>
            <ac:picMk id="3" creationId="{4828A772-9138-4DFC-ACE4-ECCC565FF3D1}"/>
          </ac:picMkLst>
        </pc:picChg>
        <pc:picChg chg="add del mod">
          <ac:chgData name="Rohan Kulkarni" userId="200d7e74774fd3cc" providerId="LiveId" clId="{BDE7783A-B56D-484F-AC21-1C101DD8E0D5}" dt="2021-05-25T00:12:01.357" v="1164" actId="478"/>
          <ac:picMkLst>
            <pc:docMk/>
            <pc:sldMk cId="2812959976" sldId="285"/>
            <ac:picMk id="5" creationId="{25E22217-89F0-473C-932D-C7A6BE3F799B}"/>
          </ac:picMkLst>
        </pc:picChg>
        <pc:picChg chg="add mod">
          <ac:chgData name="Rohan Kulkarni" userId="200d7e74774fd3cc" providerId="LiveId" clId="{BDE7783A-B56D-484F-AC21-1C101DD8E0D5}" dt="2021-05-24T20:23:54.354" v="538" actId="1076"/>
          <ac:picMkLst>
            <pc:docMk/>
            <pc:sldMk cId="2812959976" sldId="285"/>
            <ac:picMk id="7" creationId="{A366C4F9-720A-42CD-A9C4-4FE61E311EDB}"/>
          </ac:picMkLst>
        </pc:picChg>
        <pc:picChg chg="add mod">
          <ac:chgData name="Rohan Kulkarni" userId="200d7e74774fd3cc" providerId="LiveId" clId="{BDE7783A-B56D-484F-AC21-1C101DD8E0D5}" dt="2021-05-24T20:26:44.675" v="566" actId="1076"/>
          <ac:picMkLst>
            <pc:docMk/>
            <pc:sldMk cId="2812959976" sldId="285"/>
            <ac:picMk id="9" creationId="{0DBB26CF-79A9-4645-B5C1-DACC4277BAAC}"/>
          </ac:picMkLst>
        </pc:picChg>
        <pc:picChg chg="add mod">
          <ac:chgData name="Rohan Kulkarni" userId="200d7e74774fd3cc" providerId="LiveId" clId="{BDE7783A-B56D-484F-AC21-1C101DD8E0D5}" dt="2021-05-24T20:26:32.461" v="563" actId="1076"/>
          <ac:picMkLst>
            <pc:docMk/>
            <pc:sldMk cId="2812959976" sldId="285"/>
            <ac:picMk id="11" creationId="{801FC586-C221-49EF-BB78-D05EFC0C81BB}"/>
          </ac:picMkLst>
        </pc:picChg>
        <pc:picChg chg="add mod">
          <ac:chgData name="Rohan Kulkarni" userId="200d7e74774fd3cc" providerId="LiveId" clId="{BDE7783A-B56D-484F-AC21-1C101DD8E0D5}" dt="2021-05-24T20:26:42.027" v="565" actId="1076"/>
          <ac:picMkLst>
            <pc:docMk/>
            <pc:sldMk cId="2812959976" sldId="285"/>
            <ac:picMk id="13" creationId="{9CA07F98-09A2-4005-B42B-8F00FBD8DFA1}"/>
          </ac:picMkLst>
        </pc:picChg>
        <pc:picChg chg="add mod">
          <ac:chgData name="Rohan Kulkarni" userId="200d7e74774fd3cc" providerId="LiveId" clId="{BDE7783A-B56D-484F-AC21-1C101DD8E0D5}" dt="2021-05-24T20:26:48.967" v="567" actId="1076"/>
          <ac:picMkLst>
            <pc:docMk/>
            <pc:sldMk cId="2812959976" sldId="285"/>
            <ac:picMk id="15" creationId="{0CA585AB-C2B6-47FA-A591-8C880659C71F}"/>
          </ac:picMkLst>
        </pc:picChg>
        <pc:picChg chg="add mod">
          <ac:chgData name="Rohan Kulkarni" userId="200d7e74774fd3cc" providerId="LiveId" clId="{BDE7783A-B56D-484F-AC21-1C101DD8E0D5}" dt="2021-05-24T20:27:11.901" v="569" actId="1076"/>
          <ac:picMkLst>
            <pc:docMk/>
            <pc:sldMk cId="2812959976" sldId="285"/>
            <ac:picMk id="17" creationId="{A456D678-746F-4844-9EDA-CD80E9F98B81}"/>
          </ac:picMkLst>
        </pc:picChg>
        <pc:picChg chg="add mod">
          <ac:chgData name="Rohan Kulkarni" userId="200d7e74774fd3cc" providerId="LiveId" clId="{BDE7783A-B56D-484F-AC21-1C101DD8E0D5}" dt="2021-05-24T20:27:17.815" v="570" actId="1076"/>
          <ac:picMkLst>
            <pc:docMk/>
            <pc:sldMk cId="2812959976" sldId="285"/>
            <ac:picMk id="19" creationId="{41C2A858-8322-4A76-AB20-B1EE05EA0D31}"/>
          </ac:picMkLst>
        </pc:picChg>
        <pc:picChg chg="add mod">
          <ac:chgData name="Rohan Kulkarni" userId="200d7e74774fd3cc" providerId="LiveId" clId="{BDE7783A-B56D-484F-AC21-1C101DD8E0D5}" dt="2021-05-24T20:27:21.379" v="571" actId="1076"/>
          <ac:picMkLst>
            <pc:docMk/>
            <pc:sldMk cId="2812959976" sldId="285"/>
            <ac:picMk id="21" creationId="{6B6C3CD8-1A77-471C-82FF-755F1FBBD5AC}"/>
          </ac:picMkLst>
        </pc:picChg>
        <pc:picChg chg="add mod">
          <ac:chgData name="Rohan Kulkarni" userId="200d7e74774fd3cc" providerId="LiveId" clId="{BDE7783A-B56D-484F-AC21-1C101DD8E0D5}" dt="2021-05-25T00:01:26.860" v="1010" actId="1076"/>
          <ac:picMkLst>
            <pc:docMk/>
            <pc:sldMk cId="2812959976" sldId="285"/>
            <ac:picMk id="23" creationId="{5E8DF299-2667-4185-BA25-5FBE26259261}"/>
          </ac:picMkLst>
        </pc:picChg>
        <pc:picChg chg="add mod">
          <ac:chgData name="Rohan Kulkarni" userId="200d7e74774fd3cc" providerId="LiveId" clId="{BDE7783A-B56D-484F-AC21-1C101DD8E0D5}" dt="2021-05-25T00:01:30.887" v="1011" actId="1076"/>
          <ac:picMkLst>
            <pc:docMk/>
            <pc:sldMk cId="2812959976" sldId="285"/>
            <ac:picMk id="25" creationId="{7CA48D5C-9976-41EB-8737-7DFC40442826}"/>
          </ac:picMkLst>
        </pc:picChg>
        <pc:picChg chg="add mod">
          <ac:chgData name="Rohan Kulkarni" userId="200d7e74774fd3cc" providerId="LiveId" clId="{BDE7783A-B56D-484F-AC21-1C101DD8E0D5}" dt="2021-05-25T00:01:22.983" v="1009" actId="1076"/>
          <ac:picMkLst>
            <pc:docMk/>
            <pc:sldMk cId="2812959976" sldId="285"/>
            <ac:picMk id="27" creationId="{A94F5CF1-775D-404F-B0E1-1BEEA59EAFDC}"/>
          </ac:picMkLst>
        </pc:picChg>
      </pc:sldChg>
      <pc:sldChg chg="addSp delSp modSp new mod">
        <pc:chgData name="Rohan Kulkarni" userId="200d7e74774fd3cc" providerId="LiveId" clId="{BDE7783A-B56D-484F-AC21-1C101DD8E0D5}" dt="2021-05-25T00:17:31.532" v="1205" actId="1076"/>
        <pc:sldMkLst>
          <pc:docMk/>
          <pc:sldMk cId="1042600965" sldId="286"/>
        </pc:sldMkLst>
        <pc:spChg chg="del">
          <ac:chgData name="Rohan Kulkarni" userId="200d7e74774fd3cc" providerId="LiveId" clId="{BDE7783A-B56D-484F-AC21-1C101DD8E0D5}" dt="2021-05-24T20:57:21.173" v="604" actId="478"/>
          <ac:spMkLst>
            <pc:docMk/>
            <pc:sldMk cId="1042600965" sldId="286"/>
            <ac:spMk id="2" creationId="{76797FEA-A799-4DFB-A0B1-970B50617320}"/>
          </ac:spMkLst>
        </pc:spChg>
        <pc:spChg chg="del">
          <ac:chgData name="Rohan Kulkarni" userId="200d7e74774fd3cc" providerId="LiveId" clId="{BDE7783A-B56D-484F-AC21-1C101DD8E0D5}" dt="2021-05-24T20:57:22.965" v="605" actId="478"/>
          <ac:spMkLst>
            <pc:docMk/>
            <pc:sldMk cId="1042600965" sldId="286"/>
            <ac:spMk id="3" creationId="{BAABE571-95A7-4B44-B6B0-640636C1D922}"/>
          </ac:spMkLst>
        </pc:spChg>
        <pc:picChg chg="add mod">
          <ac:chgData name="Rohan Kulkarni" userId="200d7e74774fd3cc" providerId="LiveId" clId="{BDE7783A-B56D-484F-AC21-1C101DD8E0D5}" dt="2021-05-25T00:17:31.532" v="1205" actId="1076"/>
          <ac:picMkLst>
            <pc:docMk/>
            <pc:sldMk cId="1042600965" sldId="286"/>
            <ac:picMk id="3" creationId="{A34BDB68-04D8-4895-8CE8-69B02B9E6DFF}"/>
          </ac:picMkLst>
        </pc:picChg>
        <pc:picChg chg="add del mod">
          <ac:chgData name="Rohan Kulkarni" userId="200d7e74774fd3cc" providerId="LiveId" clId="{BDE7783A-B56D-484F-AC21-1C101DD8E0D5}" dt="2021-05-25T00:17:18.790" v="1200" actId="478"/>
          <ac:picMkLst>
            <pc:docMk/>
            <pc:sldMk cId="1042600965" sldId="286"/>
            <ac:picMk id="5" creationId="{608D4D9F-58AD-4D24-8409-7AF5307A0D3D}"/>
          </ac:picMkLst>
        </pc:picChg>
      </pc:sldChg>
      <pc:sldChg chg="addSp delSp modSp new mod">
        <pc:chgData name="Rohan Kulkarni" userId="200d7e74774fd3cc" providerId="LiveId" clId="{BDE7783A-B56D-484F-AC21-1C101DD8E0D5}" dt="2021-05-25T09:14:14.880" v="1289" actId="1076"/>
        <pc:sldMkLst>
          <pc:docMk/>
          <pc:sldMk cId="165399638" sldId="287"/>
        </pc:sldMkLst>
        <pc:spChg chg="del">
          <ac:chgData name="Rohan Kulkarni" userId="200d7e74774fd3cc" providerId="LiveId" clId="{BDE7783A-B56D-484F-AC21-1C101DD8E0D5}" dt="2021-05-24T20:28:37.330" v="590" actId="478"/>
          <ac:spMkLst>
            <pc:docMk/>
            <pc:sldMk cId="165399638" sldId="287"/>
            <ac:spMk id="2" creationId="{109E2BBB-C0E4-44AB-9242-9BEB39FE7AA1}"/>
          </ac:spMkLst>
        </pc:spChg>
        <pc:spChg chg="del">
          <ac:chgData name="Rohan Kulkarni" userId="200d7e74774fd3cc" providerId="LiveId" clId="{BDE7783A-B56D-484F-AC21-1C101DD8E0D5}" dt="2021-05-24T20:28:38.658" v="591" actId="478"/>
          <ac:spMkLst>
            <pc:docMk/>
            <pc:sldMk cId="165399638" sldId="287"/>
            <ac:spMk id="3" creationId="{FCE9D13C-0353-4F2C-8BCB-C0A7BE4C76C3}"/>
          </ac:spMkLst>
        </pc:spChg>
        <pc:picChg chg="add mod">
          <ac:chgData name="Rohan Kulkarni" userId="200d7e74774fd3cc" providerId="LiveId" clId="{BDE7783A-B56D-484F-AC21-1C101DD8E0D5}" dt="2021-05-25T00:17:07.891" v="1199" actId="1582"/>
          <ac:picMkLst>
            <pc:docMk/>
            <pc:sldMk cId="165399638" sldId="287"/>
            <ac:picMk id="3" creationId="{F2A9407D-DB53-4D44-95E1-8FE3B31BC812}"/>
          </ac:picMkLst>
        </pc:picChg>
        <pc:picChg chg="add del mod">
          <ac:chgData name="Rohan Kulkarni" userId="200d7e74774fd3cc" providerId="LiveId" clId="{BDE7783A-B56D-484F-AC21-1C101DD8E0D5}" dt="2021-05-25T00:16:47.450" v="1195" actId="478"/>
          <ac:picMkLst>
            <pc:docMk/>
            <pc:sldMk cId="165399638" sldId="287"/>
            <ac:picMk id="5" creationId="{F1FF6239-D2FE-46E6-BBEB-7A7345A1F29B}"/>
          </ac:picMkLst>
        </pc:picChg>
        <pc:picChg chg="add mod">
          <ac:chgData name="Rohan Kulkarni" userId="200d7e74774fd3cc" providerId="LiveId" clId="{BDE7783A-B56D-484F-AC21-1C101DD8E0D5}" dt="2021-05-25T09:14:14.880" v="1289" actId="1076"/>
          <ac:picMkLst>
            <pc:docMk/>
            <pc:sldMk cId="165399638" sldId="287"/>
            <ac:picMk id="6" creationId="{7071A9C1-86E9-4055-ACA7-A4D074EC6121}"/>
          </ac:picMkLst>
        </pc:picChg>
      </pc:sldChg>
      <pc:sldChg chg="modSp mod">
        <pc:chgData name="Rohan Kulkarni" userId="200d7e74774fd3cc" providerId="LiveId" clId="{BDE7783A-B56D-484F-AC21-1C101DD8E0D5}" dt="2021-05-24T21:20:09.538" v="869" actId="20577"/>
        <pc:sldMkLst>
          <pc:docMk/>
          <pc:sldMk cId="2828678444" sldId="288"/>
        </pc:sldMkLst>
        <pc:spChg chg="mod">
          <ac:chgData name="Rohan Kulkarni" userId="200d7e74774fd3cc" providerId="LiveId" clId="{BDE7783A-B56D-484F-AC21-1C101DD8E0D5}" dt="2021-05-24T21:20:09.538" v="869" actId="20577"/>
          <ac:spMkLst>
            <pc:docMk/>
            <pc:sldMk cId="2828678444" sldId="288"/>
            <ac:spMk id="2" creationId="{295A7BF1-93BA-4D77-9999-67AA8397EF2F}"/>
          </ac:spMkLst>
        </pc:spChg>
      </pc:sldChg>
      <pc:sldChg chg="addSp delSp modSp new mod delAnim modAnim">
        <pc:chgData name="Rohan Kulkarni" userId="200d7e74774fd3cc" providerId="LiveId" clId="{BDE7783A-B56D-484F-AC21-1C101DD8E0D5}" dt="2021-05-25T15:06:13.118" v="1292"/>
        <pc:sldMkLst>
          <pc:docMk/>
          <pc:sldMk cId="962495844" sldId="289"/>
        </pc:sldMkLst>
        <pc:spChg chg="del">
          <ac:chgData name="Rohan Kulkarni" userId="200d7e74774fd3cc" providerId="LiveId" clId="{BDE7783A-B56D-484F-AC21-1C101DD8E0D5}" dt="2021-05-24T21:00:57.719" v="627" actId="478"/>
          <ac:spMkLst>
            <pc:docMk/>
            <pc:sldMk cId="962495844" sldId="289"/>
            <ac:spMk id="2" creationId="{478A15EA-D065-4CA9-A729-E62C2460FBDF}"/>
          </ac:spMkLst>
        </pc:spChg>
        <pc:spChg chg="del">
          <ac:chgData name="Rohan Kulkarni" userId="200d7e74774fd3cc" providerId="LiveId" clId="{BDE7783A-B56D-484F-AC21-1C101DD8E0D5}" dt="2021-05-24T21:00:56.672" v="626" actId="478"/>
          <ac:spMkLst>
            <pc:docMk/>
            <pc:sldMk cId="962495844" sldId="289"/>
            <ac:spMk id="3" creationId="{88AEB356-0EFB-4FDF-81B3-04C7D3A67EC1}"/>
          </ac:spMkLst>
        </pc:spChg>
        <pc:spChg chg="add mod">
          <ac:chgData name="Rohan Kulkarni" userId="200d7e74774fd3cc" providerId="LiveId" clId="{BDE7783A-B56D-484F-AC21-1C101DD8E0D5}" dt="2021-05-24T21:08:22.713" v="723" actId="1076"/>
          <ac:spMkLst>
            <pc:docMk/>
            <pc:sldMk cId="962495844" sldId="289"/>
            <ac:spMk id="32" creationId="{C731EBDA-922C-4292-A8C6-2D54E1F48C10}"/>
          </ac:spMkLst>
        </pc:spChg>
        <pc:spChg chg="add del mod">
          <ac:chgData name="Rohan Kulkarni" userId="200d7e74774fd3cc" providerId="LiveId" clId="{BDE7783A-B56D-484F-AC21-1C101DD8E0D5}" dt="2021-05-24T21:26:33.963" v="875" actId="478"/>
          <ac:spMkLst>
            <pc:docMk/>
            <pc:sldMk cId="962495844" sldId="289"/>
            <ac:spMk id="39" creationId="{8D48DD78-A262-467A-8A7C-B27539D7D38B}"/>
          </ac:spMkLst>
        </pc:spChg>
        <pc:picChg chg="add mod">
          <ac:chgData name="Rohan Kulkarni" userId="200d7e74774fd3cc" providerId="LiveId" clId="{BDE7783A-B56D-484F-AC21-1C101DD8E0D5}" dt="2021-05-25T00:18:15.102" v="1217" actId="1582"/>
          <ac:picMkLst>
            <pc:docMk/>
            <pc:sldMk cId="962495844" sldId="289"/>
            <ac:picMk id="3" creationId="{1757429E-34DB-488A-A2FF-65CC13D92FE6}"/>
          </ac:picMkLst>
        </pc:picChg>
        <pc:picChg chg="add del mod">
          <ac:chgData name="Rohan Kulkarni" userId="200d7e74774fd3cc" providerId="LiveId" clId="{BDE7783A-B56D-484F-AC21-1C101DD8E0D5}" dt="2021-05-25T00:17:42.215" v="1206" actId="478"/>
          <ac:picMkLst>
            <pc:docMk/>
            <pc:sldMk cId="962495844" sldId="289"/>
            <ac:picMk id="5" creationId="{40C5CACA-42C9-4392-9C6C-027A7EF44B5A}"/>
          </ac:picMkLst>
        </pc:picChg>
        <pc:picChg chg="add mod">
          <ac:chgData name="Rohan Kulkarni" userId="200d7e74774fd3cc" providerId="LiveId" clId="{BDE7783A-B56D-484F-AC21-1C101DD8E0D5}" dt="2021-05-24T21:13:24.917" v="757" actId="1076"/>
          <ac:picMkLst>
            <pc:docMk/>
            <pc:sldMk cId="962495844" sldId="289"/>
            <ac:picMk id="7" creationId="{A5BECC83-C6EC-428E-9FB5-F50736A441A9}"/>
          </ac:picMkLst>
        </pc:picChg>
        <pc:picChg chg="add mod">
          <ac:chgData name="Rohan Kulkarni" userId="200d7e74774fd3cc" providerId="LiveId" clId="{BDE7783A-B56D-484F-AC21-1C101DD8E0D5}" dt="2021-05-24T21:13:29.629" v="759" actId="1076"/>
          <ac:picMkLst>
            <pc:docMk/>
            <pc:sldMk cId="962495844" sldId="289"/>
            <ac:picMk id="9" creationId="{44F85DEF-209D-4058-8AF8-FBAD67EA58F3}"/>
          </ac:picMkLst>
        </pc:picChg>
        <pc:picChg chg="add mod">
          <ac:chgData name="Rohan Kulkarni" userId="200d7e74774fd3cc" providerId="LiveId" clId="{BDE7783A-B56D-484F-AC21-1C101DD8E0D5}" dt="2021-05-24T21:13:27.158" v="758" actId="1076"/>
          <ac:picMkLst>
            <pc:docMk/>
            <pc:sldMk cId="962495844" sldId="289"/>
            <ac:picMk id="11" creationId="{3DADC6E1-DC3E-4F13-9A8C-68E65987DDC3}"/>
          </ac:picMkLst>
        </pc:picChg>
        <pc:picChg chg="add mod">
          <ac:chgData name="Rohan Kulkarni" userId="200d7e74774fd3cc" providerId="LiveId" clId="{BDE7783A-B56D-484F-AC21-1C101DD8E0D5}" dt="2021-05-24T21:13:31.377" v="760" actId="1076"/>
          <ac:picMkLst>
            <pc:docMk/>
            <pc:sldMk cId="962495844" sldId="289"/>
            <ac:picMk id="13" creationId="{190A5F71-CD51-462A-A94A-C7736632611E}"/>
          </ac:picMkLst>
        </pc:picChg>
        <pc:picChg chg="add mod">
          <ac:chgData name="Rohan Kulkarni" userId="200d7e74774fd3cc" providerId="LiveId" clId="{BDE7783A-B56D-484F-AC21-1C101DD8E0D5}" dt="2021-05-24T21:13:33.999" v="762" actId="1076"/>
          <ac:picMkLst>
            <pc:docMk/>
            <pc:sldMk cId="962495844" sldId="289"/>
            <ac:picMk id="17" creationId="{C9E16E6A-487A-4D10-8DB2-62869FDE6F72}"/>
          </ac:picMkLst>
        </pc:picChg>
        <pc:picChg chg="add mod">
          <ac:chgData name="Rohan Kulkarni" userId="200d7e74774fd3cc" providerId="LiveId" clId="{BDE7783A-B56D-484F-AC21-1C101DD8E0D5}" dt="2021-05-24T21:15:29.792" v="789" actId="1076"/>
          <ac:picMkLst>
            <pc:docMk/>
            <pc:sldMk cId="962495844" sldId="289"/>
            <ac:picMk id="19" creationId="{0710AFEE-7479-47FB-ADAB-019E355F8E3A}"/>
          </ac:picMkLst>
        </pc:picChg>
        <pc:picChg chg="add mod">
          <ac:chgData name="Rohan Kulkarni" userId="200d7e74774fd3cc" providerId="LiveId" clId="{BDE7783A-B56D-484F-AC21-1C101DD8E0D5}" dt="2021-05-24T21:06:52.554" v="703" actId="1076"/>
          <ac:picMkLst>
            <pc:docMk/>
            <pc:sldMk cId="962495844" sldId="289"/>
            <ac:picMk id="21" creationId="{3B5909E3-BDDC-425D-9CC8-1A9490D0BC94}"/>
          </ac:picMkLst>
        </pc:picChg>
        <pc:picChg chg="add mod">
          <ac:chgData name="Rohan Kulkarni" userId="200d7e74774fd3cc" providerId="LiveId" clId="{BDE7783A-B56D-484F-AC21-1C101DD8E0D5}" dt="2021-05-24T21:13:53.628" v="766" actId="1076"/>
          <ac:picMkLst>
            <pc:docMk/>
            <pc:sldMk cId="962495844" sldId="289"/>
            <ac:picMk id="29" creationId="{E9AEE39B-CAD0-48C3-920C-0E016D827349}"/>
          </ac:picMkLst>
        </pc:picChg>
        <pc:picChg chg="add mod">
          <ac:chgData name="Rohan Kulkarni" userId="200d7e74774fd3cc" providerId="LiveId" clId="{BDE7783A-B56D-484F-AC21-1C101DD8E0D5}" dt="2021-05-24T21:13:58.324" v="768" actId="1076"/>
          <ac:picMkLst>
            <pc:docMk/>
            <pc:sldMk cId="962495844" sldId="289"/>
            <ac:picMk id="31" creationId="{9C214E0D-4DDF-4184-8483-1703F7C51033}"/>
          </ac:picMkLst>
        </pc:picChg>
        <pc:picChg chg="add mod">
          <ac:chgData name="Rohan Kulkarni" userId="200d7e74774fd3cc" providerId="LiveId" clId="{BDE7783A-B56D-484F-AC21-1C101DD8E0D5}" dt="2021-05-24T21:16:12.532" v="790" actId="1076"/>
          <ac:picMkLst>
            <pc:docMk/>
            <pc:sldMk cId="962495844" sldId="289"/>
            <ac:picMk id="36" creationId="{0C5FBC98-521A-4310-A624-8385B0960154}"/>
          </ac:picMkLst>
        </pc:picChg>
        <pc:picChg chg="add del mod">
          <ac:chgData name="Rohan Kulkarni" userId="200d7e74774fd3cc" providerId="LiveId" clId="{BDE7783A-B56D-484F-AC21-1C101DD8E0D5}" dt="2021-05-24T21:11:11.818" v="734" actId="478"/>
          <ac:picMkLst>
            <pc:docMk/>
            <pc:sldMk cId="962495844" sldId="289"/>
            <ac:picMk id="38" creationId="{7AB13278-076B-440E-AB58-FA81154F1281}"/>
          </ac:picMkLst>
        </pc:picChg>
        <pc:picChg chg="add mod">
          <ac:chgData name="Rohan Kulkarni" userId="200d7e74774fd3cc" providerId="LiveId" clId="{BDE7783A-B56D-484F-AC21-1C101DD8E0D5}" dt="2021-05-24T21:14:18.311" v="772" actId="1076"/>
          <ac:picMkLst>
            <pc:docMk/>
            <pc:sldMk cId="962495844" sldId="289"/>
            <ac:picMk id="41" creationId="{A6A0924B-66C3-4EB8-8DF7-C572D15D3313}"/>
          </ac:picMkLst>
        </pc:picChg>
        <pc:picChg chg="mod">
          <ac:chgData name="Rohan Kulkarni" userId="200d7e74774fd3cc" providerId="LiveId" clId="{BDE7783A-B56D-484F-AC21-1C101DD8E0D5}" dt="2021-05-24T21:26:51.988" v="884" actId="1076"/>
          <ac:picMkLst>
            <pc:docMk/>
            <pc:sldMk cId="962495844" sldId="289"/>
            <ac:picMk id="43" creationId="{4A82A7DA-95AE-4C56-BB74-9E01D116831A}"/>
          </ac:picMkLst>
        </pc:picChg>
        <pc:inkChg chg="add">
          <ac:chgData name="Rohan Kulkarni" userId="200d7e74774fd3cc" providerId="LiveId" clId="{BDE7783A-B56D-484F-AC21-1C101DD8E0D5}" dt="2021-05-25T15:06:13.118" v="1292"/>
          <ac:inkMkLst>
            <pc:docMk/>
            <pc:sldMk cId="962495844" sldId="289"/>
            <ac:inkMk id="4" creationId="{7D997650-0374-4942-AFF6-CE4A553ECD82}"/>
          </ac:inkMkLst>
        </pc:inkChg>
        <pc:cxnChg chg="add mod">
          <ac:chgData name="Rohan Kulkarni" userId="200d7e74774fd3cc" providerId="LiveId" clId="{BDE7783A-B56D-484F-AC21-1C101DD8E0D5}" dt="2021-05-24T21:13:32.785" v="761" actId="1076"/>
          <ac:cxnSpMkLst>
            <pc:docMk/>
            <pc:sldMk cId="962495844" sldId="289"/>
            <ac:cxnSpMk id="15" creationId="{BAA09BBC-2806-4023-A470-1A4AE45AE474}"/>
          </ac:cxnSpMkLst>
        </pc:cxnChg>
        <pc:cxnChg chg="add del">
          <ac:chgData name="Rohan Kulkarni" userId="200d7e74774fd3cc" providerId="LiveId" clId="{BDE7783A-B56D-484F-AC21-1C101DD8E0D5}" dt="2021-05-24T21:04:41.701" v="677" actId="478"/>
          <ac:cxnSpMkLst>
            <pc:docMk/>
            <pc:sldMk cId="962495844" sldId="289"/>
            <ac:cxnSpMk id="23" creationId="{F15FB74F-6B9C-41E3-B0B4-BC0108E3634D}"/>
          </ac:cxnSpMkLst>
        </pc:cxnChg>
        <pc:cxnChg chg="add del mod">
          <ac:chgData name="Rohan Kulkarni" userId="200d7e74774fd3cc" providerId="LiveId" clId="{BDE7783A-B56D-484F-AC21-1C101DD8E0D5}" dt="2021-05-24T21:05:09.747" v="681" actId="478"/>
          <ac:cxnSpMkLst>
            <pc:docMk/>
            <pc:sldMk cId="962495844" sldId="289"/>
            <ac:cxnSpMk id="25" creationId="{CD50905B-986F-421E-B3DB-77119004B53A}"/>
          </ac:cxnSpMkLst>
        </pc:cxnChg>
        <pc:cxnChg chg="add mod">
          <ac:chgData name="Rohan Kulkarni" userId="200d7e74774fd3cc" providerId="LiveId" clId="{BDE7783A-B56D-484F-AC21-1C101DD8E0D5}" dt="2021-05-24T21:13:55.742" v="767" actId="1076"/>
          <ac:cxnSpMkLst>
            <pc:docMk/>
            <pc:sldMk cId="962495844" sldId="289"/>
            <ac:cxnSpMk id="34" creationId="{9DDBEAEC-BDC2-4BBD-BCA3-C41A9C4128F8}"/>
          </ac:cxnSpMkLst>
        </pc:cxnChg>
      </pc:sldChg>
      <pc:sldChg chg="addSp delSp modSp new mod delAnim modAnim">
        <pc:chgData name="Rohan Kulkarni" userId="200d7e74774fd3cc" providerId="LiveId" clId="{BDE7783A-B56D-484F-AC21-1C101DD8E0D5}" dt="2021-05-25T15:06:13.118" v="1292"/>
        <pc:sldMkLst>
          <pc:docMk/>
          <pc:sldMk cId="72958213" sldId="290"/>
        </pc:sldMkLst>
        <pc:spChg chg="del">
          <ac:chgData name="Rohan Kulkarni" userId="200d7e74774fd3cc" providerId="LiveId" clId="{BDE7783A-B56D-484F-AC21-1C101DD8E0D5}" dt="2021-05-24T21:16:21.112" v="792" actId="478"/>
          <ac:spMkLst>
            <pc:docMk/>
            <pc:sldMk cId="72958213" sldId="290"/>
            <ac:spMk id="2" creationId="{9A332F9F-2EE0-48D4-A154-85665EB22B1A}"/>
          </ac:spMkLst>
        </pc:spChg>
        <pc:spChg chg="del">
          <ac:chgData name="Rohan Kulkarni" userId="200d7e74774fd3cc" providerId="LiveId" clId="{BDE7783A-B56D-484F-AC21-1C101DD8E0D5}" dt="2021-05-24T21:16:22.918" v="793" actId="478"/>
          <ac:spMkLst>
            <pc:docMk/>
            <pc:sldMk cId="72958213" sldId="290"/>
            <ac:spMk id="3" creationId="{8817E219-48BD-44A7-AE07-139816130925}"/>
          </ac:spMkLst>
        </pc:spChg>
        <pc:spChg chg="add mod">
          <ac:chgData name="Rohan Kulkarni" userId="200d7e74774fd3cc" providerId="LiveId" clId="{BDE7783A-B56D-484F-AC21-1C101DD8E0D5}" dt="2021-05-25T00:00:26.943" v="996" actId="1076"/>
          <ac:spMkLst>
            <pc:docMk/>
            <pc:sldMk cId="72958213" sldId="290"/>
            <ac:spMk id="19" creationId="{22B29AAB-08D1-4664-9708-B7D86E462398}"/>
          </ac:spMkLst>
        </pc:spChg>
        <pc:picChg chg="add mod">
          <ac:chgData name="Rohan Kulkarni" userId="200d7e74774fd3cc" providerId="LiveId" clId="{BDE7783A-B56D-484F-AC21-1C101DD8E0D5}" dt="2021-05-24T23:53:31.394" v="910" actId="1076"/>
          <ac:picMkLst>
            <pc:docMk/>
            <pc:sldMk cId="72958213" sldId="290"/>
            <ac:picMk id="3" creationId="{60A41402-58DF-41CA-B522-026B42CBF82A}"/>
          </ac:picMkLst>
        </pc:picChg>
        <pc:picChg chg="add mod">
          <ac:chgData name="Rohan Kulkarni" userId="200d7e74774fd3cc" providerId="LiveId" clId="{BDE7783A-B56D-484F-AC21-1C101DD8E0D5}" dt="2021-05-25T00:06:56.276" v="1118"/>
          <ac:picMkLst>
            <pc:docMk/>
            <pc:sldMk cId="72958213" sldId="290"/>
            <ac:picMk id="5" creationId="{4134A42C-B448-4213-9A88-8190B9060268}"/>
          </ac:picMkLst>
        </pc:picChg>
        <pc:picChg chg="add mod">
          <ac:chgData name="Rohan Kulkarni" userId="200d7e74774fd3cc" providerId="LiveId" clId="{BDE7783A-B56D-484F-AC21-1C101DD8E0D5}" dt="2021-05-24T23:55:35.212" v="937" actId="1076"/>
          <ac:picMkLst>
            <pc:docMk/>
            <pc:sldMk cId="72958213" sldId="290"/>
            <ac:picMk id="6" creationId="{4A8985FD-8142-49B1-9D60-AC3916EEBE4A}"/>
          </ac:picMkLst>
        </pc:picChg>
        <pc:picChg chg="add del mod">
          <ac:chgData name="Rohan Kulkarni" userId="200d7e74774fd3cc" providerId="LiveId" clId="{BDE7783A-B56D-484F-AC21-1C101DD8E0D5}" dt="2021-05-25T00:18:19.288" v="1218" actId="478"/>
          <ac:picMkLst>
            <pc:docMk/>
            <pc:sldMk cId="72958213" sldId="290"/>
            <ac:picMk id="7" creationId="{589B9345-C171-4E28-A2DC-3E53372DA3E0}"/>
          </ac:picMkLst>
        </pc:picChg>
        <pc:picChg chg="add mod">
          <ac:chgData name="Rohan Kulkarni" userId="200d7e74774fd3cc" providerId="LiveId" clId="{BDE7783A-B56D-484F-AC21-1C101DD8E0D5}" dt="2021-05-24T23:55:29.499" v="936" actId="1076"/>
          <ac:picMkLst>
            <pc:docMk/>
            <pc:sldMk cId="72958213" sldId="290"/>
            <ac:picMk id="10" creationId="{B4A9682C-9D8F-40BA-BBF1-736566D75A97}"/>
          </ac:picMkLst>
        </pc:picChg>
        <pc:picChg chg="add mod">
          <ac:chgData name="Rohan Kulkarni" userId="200d7e74774fd3cc" providerId="LiveId" clId="{BDE7783A-B56D-484F-AC21-1C101DD8E0D5}" dt="2021-05-24T23:55:24.197" v="934" actId="1076"/>
          <ac:picMkLst>
            <pc:docMk/>
            <pc:sldMk cId="72958213" sldId="290"/>
            <ac:picMk id="12" creationId="{953549E7-A014-437F-89B8-9818433BABCF}"/>
          </ac:picMkLst>
        </pc:picChg>
        <pc:picChg chg="add mod">
          <ac:chgData name="Rohan Kulkarni" userId="200d7e74774fd3cc" providerId="LiveId" clId="{BDE7783A-B56D-484F-AC21-1C101DD8E0D5}" dt="2021-05-24T23:55:27.716" v="935" actId="1076"/>
          <ac:picMkLst>
            <pc:docMk/>
            <pc:sldMk cId="72958213" sldId="290"/>
            <ac:picMk id="14" creationId="{3BC8D609-8EA8-4E7A-AF2C-97DFA58C2551}"/>
          </ac:picMkLst>
        </pc:picChg>
        <pc:picChg chg="add mod">
          <ac:chgData name="Rohan Kulkarni" userId="200d7e74774fd3cc" providerId="LiveId" clId="{BDE7783A-B56D-484F-AC21-1C101DD8E0D5}" dt="2021-05-24T23:55:09.647" v="930" actId="1076"/>
          <ac:picMkLst>
            <pc:docMk/>
            <pc:sldMk cId="72958213" sldId="290"/>
            <ac:picMk id="16" creationId="{4D2230BD-57F9-47D6-8C8F-679E3CA57E9A}"/>
          </ac:picMkLst>
        </pc:picChg>
        <pc:picChg chg="add mod">
          <ac:chgData name="Rohan Kulkarni" userId="200d7e74774fd3cc" providerId="LiveId" clId="{BDE7783A-B56D-484F-AC21-1C101DD8E0D5}" dt="2021-05-24T23:55:17.352" v="932" actId="1076"/>
          <ac:picMkLst>
            <pc:docMk/>
            <pc:sldMk cId="72958213" sldId="290"/>
            <ac:picMk id="18" creationId="{4FD1CA70-E4A1-4D37-BB58-07DC0C714591}"/>
          </ac:picMkLst>
        </pc:picChg>
        <pc:picChg chg="add mod">
          <ac:chgData name="Rohan Kulkarni" userId="200d7e74774fd3cc" providerId="LiveId" clId="{BDE7783A-B56D-484F-AC21-1C101DD8E0D5}" dt="2021-05-25T00:18:36.034" v="1222" actId="1582"/>
          <ac:picMkLst>
            <pc:docMk/>
            <pc:sldMk cId="72958213" sldId="290"/>
            <ac:picMk id="21" creationId="{566AA4BE-1F84-4757-A87B-70AC0B9AC9A7}"/>
          </ac:picMkLst>
        </pc:picChg>
        <pc:inkChg chg="add">
          <ac:chgData name="Rohan Kulkarni" userId="200d7e74774fd3cc" providerId="LiveId" clId="{BDE7783A-B56D-484F-AC21-1C101DD8E0D5}" dt="2021-05-25T15:06:13.118" v="1292"/>
          <ac:inkMkLst>
            <pc:docMk/>
            <pc:sldMk cId="72958213" sldId="290"/>
            <ac:inkMk id="22" creationId="{760EBF3B-316E-4C25-A409-E160333B49E5}"/>
          </ac:inkMkLst>
        </pc:inkChg>
        <pc:cxnChg chg="add mod">
          <ac:chgData name="Rohan Kulkarni" userId="200d7e74774fd3cc" providerId="LiveId" clId="{BDE7783A-B56D-484F-AC21-1C101DD8E0D5}" dt="2021-05-24T21:28:21.076" v="894" actId="1076"/>
          <ac:cxnSpMkLst>
            <pc:docMk/>
            <pc:sldMk cId="72958213" sldId="290"/>
            <ac:cxnSpMk id="9" creationId="{C9B6EF22-A2BF-4B92-ADE2-B2F970A682A2}"/>
          </ac:cxnSpMkLst>
        </pc:cxnChg>
      </pc:sldChg>
      <pc:sldChg chg="addSp delSp modSp new mod modAnim">
        <pc:chgData name="Rohan Kulkarni" userId="200d7e74774fd3cc" providerId="LiveId" clId="{BDE7783A-B56D-484F-AC21-1C101DD8E0D5}" dt="2021-05-25T15:06:13.118" v="1292"/>
        <pc:sldMkLst>
          <pc:docMk/>
          <pc:sldMk cId="3784653051" sldId="291"/>
        </pc:sldMkLst>
        <pc:spChg chg="del">
          <ac:chgData name="Rohan Kulkarni" userId="200d7e74774fd3cc" providerId="LiveId" clId="{BDE7783A-B56D-484F-AC21-1C101DD8E0D5}" dt="2021-05-24T23:56:42.465" v="939" actId="478"/>
          <ac:spMkLst>
            <pc:docMk/>
            <pc:sldMk cId="3784653051" sldId="291"/>
            <ac:spMk id="2" creationId="{DCC31AEF-C9A9-4007-ADC3-3CC2249C492E}"/>
          </ac:spMkLst>
        </pc:spChg>
        <pc:spChg chg="del">
          <ac:chgData name="Rohan Kulkarni" userId="200d7e74774fd3cc" providerId="LiveId" clId="{BDE7783A-B56D-484F-AC21-1C101DD8E0D5}" dt="2021-05-24T23:56:44.781" v="940" actId="478"/>
          <ac:spMkLst>
            <pc:docMk/>
            <pc:sldMk cId="3784653051" sldId="291"/>
            <ac:spMk id="3" creationId="{CA1FEF9F-B2B6-488A-BAE9-DAFACDF2063B}"/>
          </ac:spMkLst>
        </pc:spChg>
        <pc:picChg chg="add mod">
          <ac:chgData name="Rohan Kulkarni" userId="200d7e74774fd3cc" providerId="LiveId" clId="{BDE7783A-B56D-484F-AC21-1C101DD8E0D5}" dt="2021-05-24T23:56:52.683" v="945" actId="1076"/>
          <ac:picMkLst>
            <pc:docMk/>
            <pc:sldMk cId="3784653051" sldId="291"/>
            <ac:picMk id="5" creationId="{16BB4914-866C-47A1-80A4-99A161FAB82F}"/>
          </ac:picMkLst>
        </pc:picChg>
        <pc:picChg chg="add mod">
          <ac:chgData name="Rohan Kulkarni" userId="200d7e74774fd3cc" providerId="LiveId" clId="{BDE7783A-B56D-484F-AC21-1C101DD8E0D5}" dt="2021-05-24T23:57:02.931" v="947" actId="1076"/>
          <ac:picMkLst>
            <pc:docMk/>
            <pc:sldMk cId="3784653051" sldId="291"/>
            <ac:picMk id="7" creationId="{1EF5C80C-C4F6-4D41-BDFF-B9D586616DD2}"/>
          </ac:picMkLst>
        </pc:picChg>
        <pc:picChg chg="add del mod">
          <ac:chgData name="Rohan Kulkarni" userId="200d7e74774fd3cc" providerId="LiveId" clId="{BDE7783A-B56D-484F-AC21-1C101DD8E0D5}" dt="2021-05-24T23:58:03.546" v="950" actId="478"/>
          <ac:picMkLst>
            <pc:docMk/>
            <pc:sldMk cId="3784653051" sldId="291"/>
            <ac:picMk id="9" creationId="{FA4A3C2B-6CAB-4B7D-A11D-1792B7DC87E4}"/>
          </ac:picMkLst>
        </pc:picChg>
        <pc:picChg chg="add mod">
          <ac:chgData name="Rohan Kulkarni" userId="200d7e74774fd3cc" providerId="LiveId" clId="{BDE7783A-B56D-484F-AC21-1C101DD8E0D5}" dt="2021-05-24T23:58:12.517" v="954" actId="1076"/>
          <ac:picMkLst>
            <pc:docMk/>
            <pc:sldMk cId="3784653051" sldId="291"/>
            <ac:picMk id="11" creationId="{DA0CE5B7-A247-4D48-B85F-8FC735078CC2}"/>
          </ac:picMkLst>
        </pc:picChg>
        <pc:picChg chg="add mod">
          <ac:chgData name="Rohan Kulkarni" userId="200d7e74774fd3cc" providerId="LiveId" clId="{BDE7783A-B56D-484F-AC21-1C101DD8E0D5}" dt="2021-05-24T23:58:20.686" v="957" actId="1076"/>
          <ac:picMkLst>
            <pc:docMk/>
            <pc:sldMk cId="3784653051" sldId="291"/>
            <ac:picMk id="13" creationId="{C7838F5F-B2BA-4DFC-8B5F-AD220350A374}"/>
          </ac:picMkLst>
        </pc:picChg>
        <pc:picChg chg="add mod">
          <ac:chgData name="Rohan Kulkarni" userId="200d7e74774fd3cc" providerId="LiveId" clId="{BDE7783A-B56D-484F-AC21-1C101DD8E0D5}" dt="2021-05-24T23:58:28.138" v="959" actId="1076"/>
          <ac:picMkLst>
            <pc:docMk/>
            <pc:sldMk cId="3784653051" sldId="291"/>
            <ac:picMk id="15" creationId="{E6C2203C-B011-4A69-AA16-448EB36DC917}"/>
          </ac:picMkLst>
        </pc:picChg>
        <pc:picChg chg="add mod">
          <ac:chgData name="Rohan Kulkarni" userId="200d7e74774fd3cc" providerId="LiveId" clId="{BDE7783A-B56D-484F-AC21-1C101DD8E0D5}" dt="2021-05-24T23:59:12.221" v="973" actId="1076"/>
          <ac:picMkLst>
            <pc:docMk/>
            <pc:sldMk cId="3784653051" sldId="291"/>
            <ac:picMk id="17" creationId="{0FBC817C-126F-42D6-95B2-47AFF31BE33E}"/>
          </ac:picMkLst>
        </pc:picChg>
        <pc:picChg chg="add mod">
          <ac:chgData name="Rohan Kulkarni" userId="200d7e74774fd3cc" providerId="LiveId" clId="{BDE7783A-B56D-484F-AC21-1C101DD8E0D5}" dt="2021-05-24T23:59:14.814" v="974" actId="1076"/>
          <ac:picMkLst>
            <pc:docMk/>
            <pc:sldMk cId="3784653051" sldId="291"/>
            <ac:picMk id="19" creationId="{E5FA06CD-622B-4C21-8A61-7AE96685F30D}"/>
          </ac:picMkLst>
        </pc:picChg>
        <pc:picChg chg="add mod">
          <ac:chgData name="Rohan Kulkarni" userId="200d7e74774fd3cc" providerId="LiveId" clId="{BDE7783A-B56D-484F-AC21-1C101DD8E0D5}" dt="2021-05-24T23:58:57.282" v="969" actId="14100"/>
          <ac:picMkLst>
            <pc:docMk/>
            <pc:sldMk cId="3784653051" sldId="291"/>
            <ac:picMk id="21" creationId="{DCE2EBA0-2334-4A27-8A2F-63ED5E8AB2EA}"/>
          </ac:picMkLst>
        </pc:picChg>
        <pc:picChg chg="add mod">
          <ac:chgData name="Rohan Kulkarni" userId="200d7e74774fd3cc" providerId="LiveId" clId="{BDE7783A-B56D-484F-AC21-1C101DD8E0D5}" dt="2021-05-24T23:59:08.843" v="971" actId="1076"/>
          <ac:picMkLst>
            <pc:docMk/>
            <pc:sldMk cId="3784653051" sldId="291"/>
            <ac:picMk id="23" creationId="{65C835BD-6FD4-40A1-9C07-2D3E6207C7F0}"/>
          </ac:picMkLst>
        </pc:picChg>
        <pc:picChg chg="add mod">
          <ac:chgData name="Rohan Kulkarni" userId="200d7e74774fd3cc" providerId="LiveId" clId="{BDE7783A-B56D-484F-AC21-1C101DD8E0D5}" dt="2021-05-25T00:06:44.787" v="1117"/>
          <ac:picMkLst>
            <pc:docMk/>
            <pc:sldMk cId="3784653051" sldId="291"/>
            <ac:picMk id="25" creationId="{CC37E5D2-D6A7-4F8A-9D38-A9D8A274FC4A}"/>
          </ac:picMkLst>
        </pc:picChg>
        <pc:inkChg chg="add">
          <ac:chgData name="Rohan Kulkarni" userId="200d7e74774fd3cc" providerId="LiveId" clId="{BDE7783A-B56D-484F-AC21-1C101DD8E0D5}" dt="2021-05-25T15:06:13.118" v="1292"/>
          <ac:inkMkLst>
            <pc:docMk/>
            <pc:sldMk cId="3784653051" sldId="291"/>
            <ac:inkMk id="26" creationId="{EC9809AF-8A75-42A9-A72A-9B893AC8790C}"/>
          </ac:inkMkLst>
        </pc:inkChg>
      </pc:sldChg>
      <pc:sldChg chg="modSp mod">
        <pc:chgData name="Rohan Kulkarni" userId="200d7e74774fd3cc" providerId="LiveId" clId="{BDE7783A-B56D-484F-AC21-1C101DD8E0D5}" dt="2021-05-25T00:05:00.673" v="1103" actId="20577"/>
        <pc:sldMkLst>
          <pc:docMk/>
          <pc:sldMk cId="86512155" sldId="292"/>
        </pc:sldMkLst>
        <pc:spChg chg="mod">
          <ac:chgData name="Rohan Kulkarni" userId="200d7e74774fd3cc" providerId="LiveId" clId="{BDE7783A-B56D-484F-AC21-1C101DD8E0D5}" dt="2021-05-25T00:05:00.673" v="1103" actId="20577"/>
          <ac:spMkLst>
            <pc:docMk/>
            <pc:sldMk cId="86512155" sldId="292"/>
            <ac:spMk id="2" creationId="{295A7BF1-93BA-4D77-9999-67AA8397EF2F}"/>
          </ac:spMkLst>
        </pc:spChg>
      </pc:sldChg>
      <pc:sldChg chg="addSp delSp modSp add mod modAnim">
        <pc:chgData name="Rohan Kulkarni" userId="200d7e74774fd3cc" providerId="LiveId" clId="{BDE7783A-B56D-484F-AC21-1C101DD8E0D5}" dt="2021-05-25T15:06:13.118" v="1292"/>
        <pc:sldMkLst>
          <pc:docMk/>
          <pc:sldMk cId="2910718263" sldId="293"/>
        </pc:sldMkLst>
        <pc:spChg chg="del">
          <ac:chgData name="Rohan Kulkarni" userId="200d7e74774fd3cc" providerId="LiveId" clId="{BDE7783A-B56D-484F-AC21-1C101DD8E0D5}" dt="2021-05-25T00:05:11.629" v="1106" actId="478"/>
          <ac:spMkLst>
            <pc:docMk/>
            <pc:sldMk cId="2910718263" sldId="293"/>
            <ac:spMk id="2" creationId="{295A7BF1-93BA-4D77-9999-67AA8397EF2F}"/>
          </ac:spMkLst>
        </pc:spChg>
        <pc:spChg chg="add del mod">
          <ac:chgData name="Rohan Kulkarni" userId="200d7e74774fd3cc" providerId="LiveId" clId="{BDE7783A-B56D-484F-AC21-1C101DD8E0D5}" dt="2021-05-25T00:05:20.133" v="1107" actId="478"/>
          <ac:spMkLst>
            <pc:docMk/>
            <pc:sldMk cId="2910718263" sldId="293"/>
            <ac:spMk id="4" creationId="{A4928B12-B028-4EFD-BA84-26E857933B6E}"/>
          </ac:spMkLst>
        </pc:spChg>
        <pc:picChg chg="add mod">
          <ac:chgData name="Rohan Kulkarni" userId="200d7e74774fd3cc" providerId="LiveId" clId="{BDE7783A-B56D-484F-AC21-1C101DD8E0D5}" dt="2021-05-25T00:23:42.981" v="1248" actId="14100"/>
          <ac:picMkLst>
            <pc:docMk/>
            <pc:sldMk cId="2910718263" sldId="293"/>
            <ac:picMk id="6" creationId="{35C6E9E8-4F1F-464B-8134-5A41ECF93D7C}"/>
          </ac:picMkLst>
        </pc:picChg>
        <pc:picChg chg="mod">
          <ac:chgData name="Rohan Kulkarni" userId="200d7e74774fd3cc" providerId="LiveId" clId="{BDE7783A-B56D-484F-AC21-1C101DD8E0D5}" dt="2021-05-25T00:29:47.933" v="1282" actId="1076"/>
          <ac:picMkLst>
            <pc:docMk/>
            <pc:sldMk cId="2910718263" sldId="293"/>
            <ac:picMk id="8" creationId="{43085239-D9C7-47C4-B525-DE9FF02C3B5A}"/>
          </ac:picMkLst>
        </pc:picChg>
        <pc:picChg chg="add mod">
          <ac:chgData name="Rohan Kulkarni" userId="200d7e74774fd3cc" providerId="LiveId" clId="{BDE7783A-B56D-484F-AC21-1C101DD8E0D5}" dt="2021-05-25T00:28:44.629" v="1272" actId="1076"/>
          <ac:picMkLst>
            <pc:docMk/>
            <pc:sldMk cId="2910718263" sldId="293"/>
            <ac:picMk id="9" creationId="{5F030E7C-F148-472B-800E-46DD71CEB740}"/>
          </ac:picMkLst>
        </pc:picChg>
        <pc:picChg chg="mod">
          <ac:chgData name="Rohan Kulkarni" userId="200d7e74774fd3cc" providerId="LiveId" clId="{BDE7783A-B56D-484F-AC21-1C101DD8E0D5}" dt="2021-05-25T00:29:49.845" v="1283" actId="1076"/>
          <ac:picMkLst>
            <pc:docMk/>
            <pc:sldMk cId="2910718263" sldId="293"/>
            <ac:picMk id="11" creationId="{8DE25BAD-881D-4759-8E7C-515E0E153663}"/>
          </ac:picMkLst>
        </pc:picChg>
        <pc:inkChg chg="add">
          <ac:chgData name="Rohan Kulkarni" userId="200d7e74774fd3cc" providerId="LiveId" clId="{BDE7783A-B56D-484F-AC21-1C101DD8E0D5}" dt="2021-05-25T15:06:13.118" v="1292"/>
          <ac:inkMkLst>
            <pc:docMk/>
            <pc:sldMk cId="2910718263" sldId="293"/>
            <ac:inkMk id="12" creationId="{F211FFB7-5AF2-474C-AABA-8541AC1296D5}"/>
          </ac:inkMkLst>
        </pc:inkChg>
      </pc:sldChg>
      <pc:sldChg chg="addSp delSp modSp add mod">
        <pc:chgData name="Rohan Kulkarni" userId="200d7e74774fd3cc" providerId="LiveId" clId="{BDE7783A-B56D-484F-AC21-1C101DD8E0D5}" dt="2021-05-25T00:28:37.199" v="1268" actId="21"/>
        <pc:sldMkLst>
          <pc:docMk/>
          <pc:sldMk cId="960994704" sldId="294"/>
        </pc:sldMkLst>
        <pc:spChg chg="del">
          <ac:chgData name="Rohan Kulkarni" userId="200d7e74774fd3cc" providerId="LiveId" clId="{BDE7783A-B56D-484F-AC21-1C101DD8E0D5}" dt="2021-05-25T00:22:12.458" v="1232" actId="478"/>
          <ac:spMkLst>
            <pc:docMk/>
            <pc:sldMk cId="960994704" sldId="294"/>
            <ac:spMk id="2" creationId="{295A7BF1-93BA-4D77-9999-67AA8397EF2F}"/>
          </ac:spMkLst>
        </pc:spChg>
        <pc:spChg chg="add del mod">
          <ac:chgData name="Rohan Kulkarni" userId="200d7e74774fd3cc" providerId="LiveId" clId="{BDE7783A-B56D-484F-AC21-1C101DD8E0D5}" dt="2021-05-25T00:22:15.224" v="1233" actId="478"/>
          <ac:spMkLst>
            <pc:docMk/>
            <pc:sldMk cId="960994704" sldId="294"/>
            <ac:spMk id="4" creationId="{9456B905-4BB1-45D6-82A8-D8B444800BBF}"/>
          </ac:spMkLst>
        </pc:spChg>
        <pc:picChg chg="add del mod">
          <ac:chgData name="Rohan Kulkarni" userId="200d7e74774fd3cc" providerId="LiveId" clId="{BDE7783A-B56D-484F-AC21-1C101DD8E0D5}" dt="2021-05-25T00:24:11.260" v="1250" actId="478"/>
          <ac:picMkLst>
            <pc:docMk/>
            <pc:sldMk cId="960994704" sldId="294"/>
            <ac:picMk id="6" creationId="{C80DDBD6-B084-48A3-9D4B-8D9B732BAF1B}"/>
          </ac:picMkLst>
        </pc:picChg>
        <pc:picChg chg="add del mod">
          <ac:chgData name="Rohan Kulkarni" userId="200d7e74774fd3cc" providerId="LiveId" clId="{BDE7783A-B56D-484F-AC21-1C101DD8E0D5}" dt="2021-05-25T00:28:37.199" v="1268" actId="21"/>
          <ac:picMkLst>
            <pc:docMk/>
            <pc:sldMk cId="960994704" sldId="294"/>
            <ac:picMk id="8" creationId="{B58838B0-1433-454D-9177-E5F319AC6BF8}"/>
          </ac:picMkLst>
        </pc:picChg>
      </pc:sldChg>
    </pc:docChg>
  </pc:docChgLst>
  <pc:docChgLst>
    <pc:chgData name="Rohan Kulkarni" userId="200d7e74774fd3cc" providerId="LiveId" clId="{15289A9E-E26B-457E-801B-B9FB75DC5F56}"/>
    <pc:docChg chg="custSel modSld">
      <pc:chgData name="Rohan Kulkarni" userId="200d7e74774fd3cc" providerId="LiveId" clId="{15289A9E-E26B-457E-801B-B9FB75DC5F56}" dt="2021-05-29T01:02:23.425" v="27" actId="1076"/>
      <pc:docMkLst>
        <pc:docMk/>
      </pc:docMkLst>
      <pc:sldChg chg="addSp modSp mod">
        <pc:chgData name="Rohan Kulkarni" userId="200d7e74774fd3cc" providerId="LiveId" clId="{15289A9E-E26B-457E-801B-B9FB75DC5F56}" dt="2021-05-29T01:02:23.425" v="27" actId="1076"/>
        <pc:sldMkLst>
          <pc:docMk/>
          <pc:sldMk cId="1042600965" sldId="286"/>
        </pc:sldMkLst>
        <pc:picChg chg="add mod">
          <ac:chgData name="Rohan Kulkarni" userId="200d7e74774fd3cc" providerId="LiveId" clId="{15289A9E-E26B-457E-801B-B9FB75DC5F56}" dt="2021-05-29T01:02:23.425" v="27" actId="1076"/>
          <ac:picMkLst>
            <pc:docMk/>
            <pc:sldMk cId="1042600965" sldId="286"/>
            <ac:picMk id="4" creationId="{4D402620-30AF-42C5-A4DE-B4B8349011E6}"/>
          </ac:picMkLst>
        </pc:picChg>
      </pc:sldChg>
      <pc:sldChg chg="addSp delSp modSp mod">
        <pc:chgData name="Rohan Kulkarni" userId="200d7e74774fd3cc" providerId="LiveId" clId="{15289A9E-E26B-457E-801B-B9FB75DC5F56}" dt="2021-05-29T01:01:53.020" v="22" actId="1076"/>
        <pc:sldMkLst>
          <pc:docMk/>
          <pc:sldMk cId="165399638" sldId="287"/>
        </pc:sldMkLst>
        <pc:picChg chg="add del mod">
          <ac:chgData name="Rohan Kulkarni" userId="200d7e74774fd3cc" providerId="LiveId" clId="{15289A9E-E26B-457E-801B-B9FB75DC5F56}" dt="2021-05-29T01:00:25.603" v="4" actId="478"/>
          <ac:picMkLst>
            <pc:docMk/>
            <pc:sldMk cId="165399638" sldId="287"/>
            <ac:picMk id="4" creationId="{3238943D-2D27-40C6-964C-75FC79AF0EC3}"/>
          </ac:picMkLst>
        </pc:picChg>
        <pc:picChg chg="del">
          <ac:chgData name="Rohan Kulkarni" userId="200d7e74774fd3cc" providerId="LiveId" clId="{15289A9E-E26B-457E-801B-B9FB75DC5F56}" dt="2021-05-29T01:00:44.928" v="5" actId="478"/>
          <ac:picMkLst>
            <pc:docMk/>
            <pc:sldMk cId="165399638" sldId="287"/>
            <ac:picMk id="6" creationId="{7071A9C1-86E9-4055-ACA7-A4D074EC6121}"/>
          </ac:picMkLst>
        </pc:picChg>
        <pc:picChg chg="add mod">
          <ac:chgData name="Rohan Kulkarni" userId="200d7e74774fd3cc" providerId="LiveId" clId="{15289A9E-E26B-457E-801B-B9FB75DC5F56}" dt="2021-05-29T01:01:49.328" v="21" actId="1076"/>
          <ac:picMkLst>
            <pc:docMk/>
            <pc:sldMk cId="165399638" sldId="287"/>
            <ac:picMk id="7" creationId="{01AC609A-2C84-4C2B-8B08-720F0146F9DF}"/>
          </ac:picMkLst>
        </pc:picChg>
        <pc:picChg chg="add mod">
          <ac:chgData name="Rohan Kulkarni" userId="200d7e74774fd3cc" providerId="LiveId" clId="{15289A9E-E26B-457E-801B-B9FB75DC5F56}" dt="2021-05-29T01:01:53.020" v="22" actId="1076"/>
          <ac:picMkLst>
            <pc:docMk/>
            <pc:sldMk cId="165399638" sldId="287"/>
            <ac:picMk id="9" creationId="{53A61B5A-4BBA-49C1-8655-74681BE00E2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992.9393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6-08T09:19:07.7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1" timeString="2021-06-08T10:14:33.288"/>
    </inkml:context>
  </inkml:definitions>
  <inkml:trace contextRef="#ctx0" brushRef="#br0">3990 1427 601 0,'0'0'0'0,"0"0"0"0,0 0 0 0,0 9 0 0,-4 11 0 0,-1 16 0 15,2 10 0-15,-3 12 42 0,4 7 132 0,-2-5-121 0,1 21-11 0,0-7 1 0,3 1-40 16,-3 1 35 0,1-9 4-16,2-8 11 0,0-3-135 0,0-4 114 15,0-17 11-15,0 0-1 0,0-10-185 0,0-6 167 16,0-4 1-16,0-9 6 0,0-3-100 16,0-1 39-16,0-2 0 0,0-2-135 15,0-22 83-15,0-10 31 0,0-5 0 0,0-2-119 16,0-4 73-16,0 5 16 0,0-15 9 0,0 10-8 0,0 2 0 0,0-4 75 15</inkml:trace>
  <inkml:trace contextRef="#ctx0" brushRef="#br0" timeOffset="243.99">3903 1576 935 0,'4'-14'0'0,"-4"2"0"0,0-4 0 0,0 7 0 0,0 3 0 0,0 4 0 0,0-2 0 0,0 1 0 0,3 3 0 0,5 0 0 0,8 0 148 0,7 0-54 0,6 0 12 0,2 0 9 16,12-4-36-16,-2-2-1 0,7 0-10 15,4-2-24-15,0-1 9 0,0-3-11 0,2 3-4 16,-9-3 5 0,-10 7-1-16,-1-4 0 0,-3 6-32 15,-5-4-11-15,-9 5 44 0,-2-4-1 0,-6 3 1 0,-6 3-1 16,1-4 11-16,-1 4-194 0,-3-7 77 0,0 2 45 16,0-2-76-16,0 3 49 0,0-7 24 0,0 3-226 0,-3 3 121 0,-2-2 49 15,-1 4-447-15,-3 3 439 16,-1 0 31-16,3 0 13 0,-6 0-340 0,0 6 297 15,2 10 42-15</inkml:trace>
  <inkml:trace contextRef="#ctx0" brushRef="#br0" timeOffset="518.45">3937 1930 907 0,'-3'6'0'0,"-2"0"0"0,5-2 0 0,0-3 0 0,0-1 0 0,18 0 42 0,5 0 1 0,0 0 10 0,7-8 250 0,3-4-130 0,4 1-66 0,-6-1-32 0,12-1 97 15,-9 0-55-15,7 1-43 0,-8 7-17 0,5-5-15 0,-4 3 1 16,-2 0-131 0,2 1 122-16,-6 0 8 0,-2 3-101 0,0 0 51 0,-8 0-1 0,-1-1 52 15,-1 3-273-15,-9-3 127 16,4 4 44-1,-6 0 38-15,-1 0-15 0,-4 0-298 16,0 0 126-16,0 0 92 0,0 0-203 0,-4 0 138 0,-12 9 69 0,-5 9-92 0</inkml:trace>
  <inkml:trace contextRef="#ctx0" brushRef="#br0" timeOffset="630">4023 2296 1310 0,'3'2'0'0,"1"-2"0"0,1 0 0 0,9 0 0 0,-2 0 0 0,5 0 208 0</inkml:trace>
  <inkml:trace contextRef="#ctx0" brushRef="#br0" timeOffset="705">4144 2298 2361 0,'32'-4'0'0,"1"-6"0"0,5 2 0 0,-1-5 43 0,4 0-1 0,-4 1 0 0,-4 2 11 0,13-7-257 0,-8 6 109 0,1-5 55 0,-2 3 28 16,-4 4-560-16,0 0 254 16,-1-3-813-16,0 1 1063 0</inkml:trace>
  <inkml:trace contextRef="#ctx0" brushRef="#br0" timeOffset="955.15">5071 1444 3 0,'0'-17'0'0,"0"6"0"0,-3 0 0 0,0 9 0 0,0 2 0 0,1 0 0 0,-1 6 0 0,-1 24 640 16,0 8-299-16,4 10-150 0,0 6 96 0,0 19-128 16,0-4-59-16,0 0 47 0</inkml:trace>
  <inkml:trace contextRef="#ctx0" brushRef="#br0" timeOffset="1042.15">5049 2045 1835 0,'0'48'0'0,"0"-13"0"0,4-1 0 0,0-17-96 0,-1-2 16 0,-1-6 11 0,1-6 28 0,0-3-113 16,-3 0 56-16,3-23 29 0,-3-7-172 0,0-4 106 16,0-3 46-16,0 3-212 0,-3-12 129 0,-3 4 66 0</inkml:trace>
  <inkml:trace contextRef="#ctx0" brushRef="#br0" timeOffset="1186.15">4942 1553 947 0,'0'-15'0'16,"0"2"0"-16,0 1 0 0,3 4 0 0,6 2 0 0,-3-5 0 0,8 3 0 0,6 0 0 0,3-2 287 0,3-2-112 0,8 1-73 0,-2-1-29 0,13 1 232 31,-8-7-131-31,1 6-66 0,-4 3 66 0,14-5-71 0</inkml:trace>
  <inkml:trace contextRef="#ctx0" brushRef="#br0" timeOffset="1253.14">5440 1321 2352 0,'41'-11'0'16,"-7"2"0"-16,0 3 0 0,-6 0 0 0,-11 6 0 0,0 0 0 0,-8 0-151 0,1 0 45 0,-10 0 37 0,0 6 0 0,0 6-211 0,0 5 119 0,-10-4 60 0,1-2-149 0,-11 4 109 15,6-3 50-15,-6-1-341 0</inkml:trace>
  <inkml:trace contextRef="#ctx0" brushRef="#br0" timeOffset="1487.18">4897 1831 1836 0,'0'8'0'0,"3"-2"0"0,8 5 0 0,8-10 0 0,5 3 0 0,-4-1 0 0,11-3 0 0,7 0 0 0,-1 0 0 0,8-13 0 0,2-4 0 0,6-1 120 0,-1 1-40 0,-3-5 1 0,-1 1-11 0,-1 2 0 15,-10 5-18 1,2 1-138-16,-1 2 63 0,-7-3 33 0,0 4 0 0,-4 2 31 0,-7 2 11 16,-1 0-10-16,-2 6-1 0,-8 0-521 15,2 0 250-15,-7 0 74 0,-1 0-430 0,-3 6 278 16,0 8 133-16</inkml:trace>
  <inkml:trace contextRef="#ctx0" brushRef="#br0" timeOffset="1673.41">5125 2267 1608 0,'6'3'0'0,"3"-3"0"0,5 0 0 0,4 0 0 0,1 0 0 0,4 0 0 0,-5-7 0 0,12-6 0 0,0 1 0 0,12-3 115 0,-5-2-37 0,10 1 0 0,-7 2-36 16,6 2-1 0,-10 3 11-16,4 3-499 15,-3 4 240-15,1 2 119 0</inkml:trace>
  <inkml:trace contextRef="#ctx0" brushRef="#br0" timeOffset="4597.93">7251 1661 256 0,'-13'0'0'0,"3"0"0"0,-4 0 0 0,-6 3 0 0,1 0 0 0,10-1 0 0,-8 4 0 0,6-2 63 0,-1-1-28 0,1 0 35 0,4-1-33 0,-1-2 1 0,3 0-1 0,2 0 0 16,2 0 0-16,-4 0 56 15,5 0-9-15,0 0-12 0,0 0 0 0,0 3-7 16,0 0-25-16,19 0 10 0,2 0-10 0,2 0 28 0,3-3 1 0,7 2-30 15,-3-2 1-15,7 0 10 16,0 0-10-16,5 0 0 0,-10 0-1 0,5 0-79 16,-3 0 39-16,-1 0-116 0,-5 0 66 0,-3-2 39 15,-2-1 10-15,1 0-229 16,-7 3 111-16,-3 0 61 0,-3-3 12 16,1 3-179-16,-6-3 88 0,2-2 53 0,-6 2 8 0,-2-4-10 15,0 1 48-15</inkml:trace>
  <inkml:trace contextRef="#ctx0" brushRef="#br0" timeOffset="4813.93">7185 1925 721 0,'0'2'0'0,"0"1"0"0,4 0 0 0,1 0 0 0,1 3-2 0,2-1 0 31,-1 1 42-31,6-2-1 0,3-4 124 0,8 0-72 0,2 0-25 0,11 0 0 0,-1-4-12 16,6-10-14-16,-2 0 9 0,9-1-9 0,-1 3-142 0,-4-1 70 0,1-2 36 16,-11 6 0-16,1 4 46 15,-3-2-10-15,-13 7-501 0,-1 0 229 16</inkml:trace>
  <inkml:trace contextRef="#ctx0" brushRef="#br0" timeOffset="5053.1">7457 1447 413 0,'-11'-15'0'0,"2"1"0"0,7 5 0 0,2 3 0 0,0 1 0 0,19 5 197 0,7 0-68 0,6 5-50 0,11 10 140 0,-2 9-90 16,4 6-44-16,6 3-1 0,-7 2 123 15,-2 4-88-15,-4 3-40 0,-8 6 0 0,-3-1-39 16,-10 5-1-16,-2-1 86 15,-5-4-62-15,-7 3-23 16,-3-6-1-16,0-2-170 0,0 1 85 0,-6-7 53 0,-8-2-10 16,0 0-323-16,-3-4 162 0,-1-3 93 0,2-4 16 0,2 2 35 15,4-3-44-15</inkml:trace>
  <inkml:trace contextRef="#ctx0" brushRef="#br0" timeOffset="6156.99">10923 904 589 0,'1'-3'0'0,"-1"-2"0"0,0-6 0 0,0 10 0 0,-1-4 0 0,-7 5 0 0,-4 0 0 0,-7 0 0 0,1 0 0 16,-8 5 77-16,3 8-37 0,-11 19 43 0,3 0 0 0,-1 10-43 15,-5 19 0-15,0 8 10 16,0 21-10-16,13 8-1 0,-4 17 1 0,11 4 76 15,5 11-39-15,10-23 11 0,2 23-92 0,5-28 0 0,21-25 44 16,19-7-290-16,-5-24 138 0,12-6 82 0,0-15 13 0,11-13-298 0,6-10 145 0,0-2 80 16</inkml:trace>
  <inkml:trace contextRef="#ctx0" brushRef="#br0" timeOffset="6786.75">11558 1240 231 0,'4'-5'0'0,"-1"-7"0"0,-1-1 0 0,-2 2 0 0,3-1 0 0,0 0 45 15,-3-1-9-15,0 0 0 0,0 5 0 0,0 0 183 16,-3-3-89-16,-9 10 78 0,-10 1-88 0,4 0-40 16,-8 0 0-16,-8 1 12 0,5 18-1 0,-5 8-40 15,0 4-10-15,-3 6 16 0,3 10-16 0,-4 9 0 16,7 3 0-16,10-1 10 16,-3 20-10-16,9-5 0 31,6-1 0-31,3-2-49 0,3-8 49 15,3-3 10-15,0-7-10 0,12-8-135 0,8-15 67 0,5 3-238 0,2-14 141 0,10-10 59 16,8-5 37-16,-4-3 2 0,4 0 0 0,2-6-17 0,-2-11 40 16,-8-3-509-16,9-7 241 0</inkml:trace>
  <inkml:trace contextRef="#ctx0" brushRef="#br0" timeOffset="7076.8">11611 1534 525 0,'0'0'0'0,"4"0"0"0,-1 0 0 0,0 16 0 0,0 4 0 0,0 6 0 0,0 7 0 0,0 5 0 0,-3 4 80 0,3-4 0 0,5 2-39 15,-7-8 0-15,9 0 7 16,-3-1 3-16,2-3-109 0,5-8 96 0,0 1 3 0,5-6 0 16,-3-7 49-16,0 2-39 0,5-8-10 0,-4-2 0 15,3 0 42-15,-3 0 1 0,5-14-43 16,-5-11 10-16,3 3 32 0,-4-9 0 15,4-6-42-15,-7 8 0 0,2 0 53 0,-9-5-17 0,2 5-10 16,-7-3-34-16,-1 3 8 0,0 2 0 0,0 6-80 31,0 2 50-31,0 6-11 0,0 0 41 0,-1 7-264 16,-2 0 120-16,-2 3 66 0,5 3 22 0,0 0-480 16,0 0 223-16,0 3 126 0,0 9 28 0</inkml:trace>
  <inkml:trace contextRef="#ctx0" brushRef="#br0" timeOffset="7338.86">12065 1640 360 0,'6'0'0'0,"5"0"0"0,-3 1 0 0,4 13 0 0,-1 6 186 0,2 4-78 0,-5 0-34 0,1 0 89 0,5 6-61 16,-6-3-31-16,-2-3 11 0,-3-1-41 15,-3-2 0-15,0-2 0 0,0-4 0 0,0 1 31 31,0-8 10-31,0-5-41 0,-3 0-48 0,-8-3 48 0,-3 0 0 0,5-17-1 0,3-4 11 0,1-7-10 16,1 2 0-16,4-6 0 0,0 3-1 0,0 2 1 16,0 0 11-16,4 0-96 15,4 7 39-15,1-5-12 0,5 8 49 0,-3 0-270 16,0 2 131-16,1 7 53 0,2 3-337 0,0 1 177 16,-2 4 98-16,-1 0-252 0,4 0 154 0</inkml:trace>
  <inkml:trace contextRef="#ctx0" brushRef="#br0" timeOffset="7623.86">12351 1585 786 0,'-6'0'0'0,"0"0"0"0,-1 11 0 0,7 12 0 0,0 10 0 0,0 2 0 0,0 4 0 0,0 3 0 0,13 2 183 15,1-5-60-15,-1 12-47 0,1-23 108 0,3 5-72 16,0-5-36-16,-3-8 21 31,3-7-18-31,-2-4-10 0,0-6-28 0,-4-3 95 0,0 0-47 0,-2-7-1 0,0-17-37 0,-4-7 80 16,0-1-45-16,-5-4 0 15,0-9-46-15,0 6 96 0,0 4-38 0,0-5-10 0,0 3-59 0,0 6 11 16,0-3 1-16,0 8-122 0,0 3 71 0,3 6 20 16,0 5 1-16,0 4-273 15,3 4 137-15,0 4 79 0,3 0 20 0,1 4-469 0,-3 7 217 0,3 10 125 16,-1 0 28-16,3 0 42 15,0 3-10-15,-1-2-128 0</inkml:trace>
  <inkml:trace contextRef="#ctx0" brushRef="#br0" timeOffset="7939.75">13015 1585 1351 0,'0'-26'0'0,"0"5"0"0,-6 0 0 0,-5 3 0 0,-9 5 0 0,-2 4 0 0,6 4 0 0,-1 5 0 0,-9 0 66 15,9 0 1-15,-2 14-27 0,-2 19 111 0,1 7 45 16,0 8-68-16,3 2-49 0,3 2 1 0,3 1-40 16,8-8 1-16,-2-7 43 0,5-1 10 0,0-9-53 0,5-8 0 15,14-4-1-15,2-15 1 16,7-1-1-16,1 0 11 0,6-20-38 0,-4-9 1 0,4-12 26 0,-10 3 1 16,3-4-35-16,-15 7 45 0,6-5 16 15,-4 5 1 1,-5 3-30-16,0 9 1 0,-7 7-8 0,-1 8 16 31,-2 2-18-31,0 3 7 0,3 3-16 0,-1 0 20 0,-2 16 3 0,3 10 8 0,-3 1-214 31,0 4 96-31,0 0 44 0,0 1 25 0,4-6-462 0,-2 2 225 0,7-8 91 0,-3-8 64 0,3-1-540 0,4-6 289 0,-4-4-64 16,2-1 168-16</inkml:trace>
  <inkml:trace contextRef="#ctx0" brushRef="#br0" timeOffset="8796.86">13252 1181 596 0,'0'-53'0'0,"-8"9"0"0,-3 6 0 0,8 2 0 0,-3 5 0 0,3 13 298 0,0 7-128 0,0 5-65 0,3 6-22 0,0 0 211 0,0 23-127 0,9 16-63 0,0 7-32 0,3 17 92 0,-8-6-52 0,5 18-41 0,-9-4 2 0,3 1 1 0,-3-3-34 0,0 2-74 15,0-16 48-15,0 1-11 0,0-1 38 0,0-20-222 16,0-1 110-16,0-12 56 0,0-5 38 0,0-9-357 15,0-4 149-15,0-4 92 0,-9 0 12 0,1-12 34 16,-3-9-47-16,2-4 37 0,3-2-46 0,1-2-180 0,-1 2 122 16,3 4 39-16,3 4 31 0,0 5 10 15,0 2 40-15,0 1 107 0,0 11-53 0,3 0-27 16,8 0-10-16,1 6-17 0,3 6 1 0,1 3-1 16,-1-3 1-16,2-1 373 15,5-8-151-15,2-3-95 0,1 0 171 0,-5 0-118 16,-2-20-30-16,2-1 70 0,0-2-59 0,-6-4-46 0,-5 1 1 15,-1 1-39 1,-5 6 3-16,0 2 0 0,0 5 11 0,-3 3-11 0,0 3 1 16,0 6-1-16,0 0-33 0,8 9-87 15,-7 16 71-15,9 1 19 0,-1 4 0 0,3-3-21 32,0 1 44-32,2-11 34 0,3-6-33 0,-3-1-20 0,3-3 9 15,-8-7-24-15,10 0 19 0,-7-5-14 0,3-16 16 0,1-5 153 0,2-3-71 16,-4 0-24-16,3-2-1 0,-3 4-140 0,-4 8 58 0,0 5 9 0,0 5 36 0,-5 3 1 0,1 6-1 15,0 0-152 1,-3 0 71-16,4 18 20 16,-3 5 1-16,-4-2 75 0,3-1 1 0,-1-5-65 0,-1 2 18 15,2-8 59 1,0-1-27-16,-3-4 12 0,5-1-38 0,-3-3-63 0,4 0 38 0,0-9 11 0,0-10-281 0,-3 4 142 16,0 1 70-16,2-3-138 15,-4 6 94-15,2 1 32 0,-3 5 31 0,3 2-261 0,1 3 136 16,-4 0 66-16,0 3 24 0,0 12-136 15,0 2 90-15,0 6 45 0,0-2 0 0,0-6 44 0,0-1-9 0,0-5 10 32,0 0-1-32,6-6-141 0,1 0 71 0,6-3 35 15,-1 0-10-15,0-6 46 0,-3-5 13 0,1-1 174 0,-4 0-114 0,-3 0-37 16,-3 4-9-16,0-1 223 0,0 9-105 0,0 0-64 0,0 0-6 16,-3 0 178-16,0 0-83 31,0 9-59-16,1-1 52-15,-1 1-45 0,3-1-1 0,0-4 9 0,0-1 10 0,0-1-56 0,0-2 0 0,8 0 131 0,3 0-66 0,1-9-32 16,-3 1 10-16,6-7 37 0,-2 2-39 0,-3 4-1 16,9-2-40-16,-4 0 0 0,1 9 11 0,-4 0-43 15,-1 2 33-15,-2 0-119 0,2 0 59 0,-7 0-130 16,-1 0 100-16,-3 0 39 0,0 2 6 0,0 11-24 16,0-2 34-16,0 4 8 0,-3-2-34 0,-9 4 24 15,6-5-50-15,-3 3 42 0,4-2-56 0,2-1 130 16,0-5-32-16,3 2-1 0,0-3-17 0,0-2-390 15,14-2 180-15,7-2-253 0,10 0 191 0,9-6 110 16,-3-11 51-16,6 0-166 0,-5-8 108 16,4 5 54-1</inkml:trace>
  <inkml:trace contextRef="#ctx0" brushRef="#br0" timeOffset="9094.1">14105 769 754 0,'-10'-2'0'0,"4"-10"0"0,3 3 0 0,3-3 0 0,0 2 0 0,0 1 0 0,3 4 0 0,16 2 0 0,2 3 0 0,2 0 0 0,8 3 154 0,4 23-47 16,1 11-38-16,13 11-1 0,-1 6 291 0,-4 13-160 0,-1 3-80 15,-3 11-29-15,-6 28-11 16,-9-14-39 0,-10-10 0-16,-3 10 297 0,-9-5 62 0,-3-16-170 15,0 11-99-15,0-28-278 0,-3-1 93 0,-9-6 48 16,-3-14-270 0,-7-4 168-16,2-9 70 0,-4-8 39 0,-3-3-777 15,3-6 387-15</inkml:trace>
  <inkml:trace contextRef="#ctx0" brushRef="#br0" timeOffset="9498.61">15582 1193 1009 0,'-15'2'0'0,"-1"-2"0"0,5 0 0 0,-1 0 0 0,1 0 0 0,1 0 0 0,0 4 0 0,7-4 0 0,-1 3 0 0,4-3 0 0,0 2 371 0,0 1-157 0,13 6-93 0,12-6 263 0,4 1-174 15,7-3-85-15,1-1 144 16,-1 0-107-16,14 0-66 16,-6-1-29-16,4-9-3 0,-1-1 0 0,-2-1-26 0,-8 3 9 0,1 0-9 15,-2 3 0-15,-2 0 0 16,-10 6-244-16,-8 0-479 0,-6 0 370 0,0 0 109 15,-10 12 109-15,0 9-45 0</inkml:trace>
  <inkml:trace contextRef="#ctx0" brushRef="#br0" timeOffset="9660.67">15543 1538 968 0,'0'0'0'0,"0"0"0"0,5 2 0 0,9-2 0 0,3 4 0 0,1-4 306 0,5 0-134 0,11 0-57 0,8-6-44 0,1-7 0 0,1 1-33 0,4-1 232 0,-4-1-278 16,0 1 55-16,3 2-9 16,-13 11 0-16,3 0-257 0,-6 0 129 0,-7 0-716 0</inkml:trace>
  <inkml:trace contextRef="#ctx0" brushRef="#br0" timeOffset="10962.97">17297 778 591 0,'0'-9'0'0,"0"-3"0"0,-3 1 0 0,-3 1 0 0,-6 2 0 0,0 4 0 0,-4 2 0 0,-2 2 0 0,-5 0 0 0,-5 14 38 0,2 19 0 0,-2 19 1 0,2 11 78 0,5 18 66 16,2 24-77-16,7-3-34 15,10 2-1-15,-1-3-1 0,3-16-32 0,0 6-197 16,17-11 94-16,8-11 51 0,-1-17 26 0,9-7 1 16,8-10 25-16,8-13 9 0</inkml:trace>
  <inkml:trace contextRef="#ctx0" brushRef="#br0" timeOffset="12195.52">17699 1026 284 0,'0'0'0'0,"3"0"0"0,0-1 0 0,-3-4 0 0,0 4 0 0,0-4 0 0,0 3 72 0,0 2-33 0,0 0 30 0,0 0 1 0,0 13-22 16,0 14-9-16,0 11 0 0,0 10-1 15,0 7 1-15,-3 9 80 0,0-5 37 16,-5 11-63-16,2-14-27 0,-4 2 21 0,7-5-48 15,2-15 0-15,-4-2-23 0,5-6-9 0,0-12 31 16,0-3 1-16,0-9-150 0,0-3 75 0,0-3 47 16,13 0-10-16,-7-12 12 0,3-11 22 15,-1-6-35-15,-2-4-251 0,-3 1-176 0,1-4 203 16,-4 1 72-16</inkml:trace>
  <inkml:trace contextRef="#ctx0" brushRef="#br0" timeOffset="12414.14">17579 1055 859 0,'0'0'0'0,"-3"0"0"0,-1 0 0 0,1 0 0 0,3 0 0 0,0 0 0 0,0 0 0 0,0 0 262 0,16 0-111 0,2 0-47 16,7 0-37-16,4 0-1 0,8-3-27 0,1-3 0 16,1 0 185-16,-2 1-36 0,10 1-79 0,-8-1 7 15,1-1-39-15,-8 5 0 0,5-6-38 0,-8 5 9 16,-4 2-9-16,-10-4 0 15,2 4-1-15,-5-3-316 0,2 3 158 0,-6 0 90 0,-5 0 26 0,0 0 0 16,-3 0-3-16,0 0 1 16,0 0-476-16,-3 0 63 0,-19 3 195 0,-4 10 92 0</inkml:trace>
  <inkml:trace contextRef="#ctx0" brushRef="#br0" timeOffset="12625.77">17520 1432 913 0,'5'4'0'0,"7"-1"0"0,7-3 0 0,4 0 0 0,7 0 0 0,-4-9 39 0,10-3 0 0,-5-1 9 0,9-6-9 0,-2 8 149 0,3-5-74 0,-4 2-38 0,-1 1 0 16,-2 5-27-16,1-3-10 0,-4 1 265 0,-2 4-133 16,-8 4-165-16,-2-1-1 0,-4 3-277 0,-1 0 151 0,-5 0 79 15,2 0 41-15,-3 0-238 0,-2 0 129 0,0 0 17 16,-3 3 46-16,0 5-50 0,-3 2 40 0</inkml:trace>
  <inkml:trace contextRef="#ctx0" brushRef="#br0" timeOffset="12808.95">17671 1687 924 0,'0'15'0'0,"0"-3"0"0,0 0 0 0,4-2 0 0,16-4 0 0,3-5 0 0,1 3 0 0,-1-4 0 0,6 0 0 0,-2 0 141 0,-2-5-50 0,3-6-17 0,-5 1-10 0,1-2-25 16,3-4 0-16,-6 5 0 0,4-2-1 0,1 1-339 31,-5 0 164-31,5 0 89 0,-1 0 43 0</inkml:trace>
  <inkml:trace contextRef="#ctx0" brushRef="#br0" timeOffset="13096.88">18321 1303 738 0,'-15'4'0'0,"2"2"0"0,3 2 0 0,0 10 0 0,4 1 0 0,0 5 0 0,0 3 134 0,-3-4-48 0,6 4 10 16,-3 2-57-16,-1 2 0 0,1 0 0 0,0-5 0 15,1-2 124-15,2-3-28 0,0-1-52 0,0-4-1 16,0-6-85-16,0-2 42 0,3-4 0 0,0-4-31 31,0 0 31-31,0-6-1 0,0-19 1 0,6-9 10 0,5 5 0 0,1-12-11 16,4 2 1-16,-1 1 0 0,-3 10 0 0,2-2-1 15,2 11 55-15,2-6-86 0,-3 18 30 0,2 0-1 16,5 7-49-16,-1 0 1 0,2 8 57 0,2 19-72 16,-2 7 30-16,-9-7-2 15,3 6 30-15,-3 0-11 16,-7 1 16-16,-1-2-24 0,1 1 14 0,-4-5-35 0,-3-1-1 16,3-4-7-16,1-4-141 0,-4-5-384 0,0-1 258 0,3-6 107 15,-3-3-397-15</inkml:trace>
  <inkml:trace contextRef="#ctx0" brushRef="#br0" timeOffset="13853.16">18576 1585 8 0,'6'0'0'0,"1"3"0"0,5-3 0 0,2 0 0 0,6 0 318 0,-7 0-129 0,9 0-81 0,-2-12-34 0,8-2-1 0,1-1-34 0,-1 0 0 15,-1-4 9-15,-7 0 172 16,-1 2-91-16,-4 2-45 0,-4-3-1 0,-5 6-44 15,0-2 10-15,-6 1-43 0,0 4 32 0,0 3 1 16,-6 2 0-16,-11 4 49 0,-1 0-14 0,-4 0-11 16,2 7-24-16,-1 12 0 0,1 5 0 0,0-1-1 15,3 6 11-15,6 2-45 16,-6 0 1-16,8 1 34 0,0-2-49 0,4-1 1 16,3-6 57-16,-1 3-206 0,3-7 87 0,0-5 47 15,0-1 10-15,10-2-275 0,2-9 127 0,11 3 77 31,-6-5 13-31,3 0 26 0,1-11-23 0,4-9-1 0,-2-1-147 0,-2-2 91 16,1-4 43-16,-5-2 202 0,-2 8-78 0,-6 7-41 16,2 0-9-16,-6 2 320 0,-2 3-165 15,0 3-88-15,3 3-19 0,-3 3 201 0,2 0-92 0,4 0-65 0,-3 0 11 0,3 0-28 16,1 6 1-16,-1 3-28 0,0-1 9 0,-3 4-41 16,0-3-1-16,-1 3 33 0,1-5-140 0,-3-2 69 31,0-3 46-31,-3 3-122 0,3-3 56 0,-3-2 36 0,0 0-6 0,0 0-11 0,0 0 42 15,0-9-24-15,0 4 15 0,3-6-31 16,5 3 24-16,-5 2-36 0,5 0 29 0,-2 4-131 16,3-5 63-16,-1 4 30 0,1 1-153 0,3-5 84 15,4 2 36-15,5-1-82 16,-1-4 65-16,2-3 31 0,2 5 0 0,-7 0 33 0,2-5-10 16,2 1 9-1,-10-1 0-15,4 2 0 0,-5 2 1 0,-7 4-1 0,0-1 84 0,-3 2 205 0,0 2-144 0,0 2-51 16,-6 0 201-16,-10 0-114 15,-1 2-68-15,0 10 98 0,-6 6-72 0,7 4-19 16,0-1 0-16,4 4-40 0,3-8 7 16,-1 6-9-16,7-8 0 0,3-4-1 0,0 1 1 15,0-1 0-15,0-9-55 0,16-2-55 0,-1 0 55 0,4 0 17 32,-3-9 22-32,0-3-1 0,-4 0 12 0,3-2 29 0,-4 2-38 0,3 3-13 15,-3 3 10-15,4 6 72 0,1 0-27 0,0 0-1 16,6 3-38-16,-4 21 21 0,4 4-18 0,-2 3 41 15,-6 3-57-15,3 8-26 0,-10-2-1 0,-4 1 51 16,1 0-2-16,-4-8-9 0,0 1 17 16,0-5-184-16,0-3 80 0,-4-5 31 15,-6-4 0-15,-10-9-57 0,-3-2 40 0,1-4 14 16,-6-2-1-16,-1 0 32 0,3 0-26 0,-2-8 22 16,5-5-99-1,3 6-94-15,0-3 79 0,10 1-93 0,-3 2 82 0,12 5 45 0,-4-2-9 0,2 3 54 16</inkml:trace>
  <inkml:trace contextRef="#ctx0" brushRef="#br0" timeOffset="15056.24">20349 1390 133 0,'-5'-4'0'0,"-6"0"0"0,5-7 0 0,3 3 0 0,0-4 0 0,0 0 0 0,0-3 0 0,3 1 17 0,0-4 4 0,0-1-4 0,0 8 0 0,0-4 52 0,0 3 1 0,3 5-45 0,0 2 6 0,0 5 236 0,0 0-114 0,0 0-57 0,0 13 35 0,0 20-47 15,2 1 10-15,-5 14-18 0,0 4 0 0,0-2-37 16,0 2 0-16,0-4 19 0,0-6-10 0,0-2-9 16,0-2-1-16,0-7 1 15,-5-6 0-15,2-5-1 0,0-4 44 0,0 0-10 16,3-10 0-16,0-3-34 0,0-1-44 0,-3-2 0 15,3 0 55-15,0 0-41 0,0-15 0 0,0-4 31 16,0-3-1-16,0-4-92 0,0 3 49 16,0-3 7-16,6-2-1 0,0 2 1 15,2-2 21-15,-3 2-41 0,-2-2 41 0,0 2-103 16,0-6 43-16,1 7 15 0,3-1 1 0,-1-4 24 16,0 3-10-16,3 5-6 0,0 1 13 0,0 2 0 15,2 7-3-15,-5 0 33 0,7 7 1 0,-4 5-30 0,3 0 2 0,0 0-2 16,1 1 4-16,-2 22-3 15,-2 3 7-15,0-2 54 16,0 5-26 0,-3-2 15-16,-3-1 2 0,5-6-42 15,-8-2 9-15,3-3 55 0,-1 0-26 0,-2-8 0 0,0-1-22 0,3-5 28 0,0-1-22 0,3 0-8 16,2 0 8-16,4-14-6 0,0-6 15 0,7-8-13 0,-2 2 38 16,-2-2-61-16,3 3 3 0,-2 5 23 0,-5 7-43 0,1 5 0 15,-1 2 40-15,-1 6-44 16,6 0-3-16,-4 3 39 0,-1 18-6 15,1 7-31-15,0-2 1 0,-2 8 30 16,-4-5-9-16,0-2 7 0,0 0-17 0,-3 0 14 16,-1-8 1-16,4-2-200 0,-3 2 90 0,5-7 48 0,-5 0-457 0,1-8 235 15,2 2 102-15,1-2-464 0,-4-4 298 0</inkml:trace>
  <inkml:trace contextRef="#ctx0" brushRef="#br0" timeOffset="15447.11">21199 1403 1126 0,'4'-32'0'0,"2"0"0"0,-6 6 0 0,3-2 0 0,-3 11 0 0,0-2 0 0,0 5 0 0,0 3 174 15,-6 6-67-15,-8 5-35 0,-7 0 93 0,-4 11-53 0,-4 27-42 16,1 7 0-16,2 13-31 0,2 7 0 0,5-1-1 15,10-5 11-15,4 3 84 0,2-1-46 0,3-7-1 16,0-7 18-16,3-18-33 16,19 3 10-16,1-12 1 0,9-6-43 0,5-10 0 15,2-4-1-15,4-4-33 0,1-23 9 0,7-12 24 32,-6-5 1-32,-2-8 0 0,-14 9-1 0,1-11 1 0,-10-1-75 0,-4 1-9 15,-10 6 38-15,-6 2 8 0,0 0 0 0,-9 3 26 0,-8 11-31 16,-18-1 64-16,1 7 1 0,-5 13-40 0,2 3-5 0,4 7-91 15,-3 3 51-15,2 0-5 0,5 3 49 0,8 14-1 16,2 9 9-16,8-2-9 0,8-1-359 16,3 6-307-1,0-2 303-15,3 0 153 0,16 3-93 0,4-4 123 16,2-1 52-16,2 0-230 0,4 2 150 0,-6-6 76 0</inkml:trace>
  <inkml:trace contextRef="#ctx0" brushRef="#br0" timeOffset="15901.29">21503 1447 17 0,'0'-23'0'0,"0"2"0"0,0 0 0 0,0 4 0 0,0 6 0 0,0 2 0 0,0 3 433 0,0 4 14 0,0 2-205 0,0 0-101 16,1 2 73-16,12 17-88 0,-7 5-34 0,2 10 62 16,-2 0-58-16,0 4-29 15,-6 6 1-15,0-2 15 0,0-8 10 0,0 3-55 16,0 0 1-16,0-10 25 0,-3-10-25 0,0-1-1 15,3-9 11-15,0 0-11 0,0-5 1 0,0-2 3 16,0-4 26-16,3-21 1 0,9-8-21 0,3-8-9 63,1-2 0-63,-2-2-1 15,-2-1 1-15,2 5 0 0,-7 5 9 0,6 4-9 0,1-3-1 0,-8 9 41 16,3 5-40-16,0 9-1 0,-3 4 11 0,4 5-11 0,-4 3 1 0,0 0-39 0,-3 6 1 15,0 11-59-15,-3 11 54 0,0-4 7 0,0-1 0 0,0 2 17 0,0-11 9 0,0 1-93 16,3-2 45-16,2-8 8 0,1-2-3 0,6-3 2 0,0 0 22 0,4-3-30 0,-1-18 101 16,2 4 95-16,-2-4-79 0,1 1-32 15,-4 8 50-15,2 3-36 16,-2 3-70-16,1 6-9 16,3 0 0-16,-2 0 0 0,0 19 0 0,-2 7 0 0,1 0 0 0,-7 4 0 0,0-2 0 0,0-3 0 15,-1 0 0-15,-5-11 0 0,3 4-78 0,-2-4-580 0,2-3 312 0,-1-6 142 16,1-3 83-16,3-2 40 15,-3 0-8-15,3 0-744 0,1 0 397 0,2-12 199 16,-3 5 99-16,3-3-235 0</inkml:trace>
  <inkml:trace contextRef="#ctx0" brushRef="#br0" timeOffset="16746.41">22084 1564 332 0,'0'0'0'0,"3"0"0"0,-3 0 0 0,3 0 0 0,0 0 0 0,2 0 149 0,-1 0-45 0,6 0 139 16,-6-5-101-16,5-4-53 15,8-7-24-15,-6 3 193 0,4-3-99 0,-4-3-65 16,2 0-28-16,-1 2 0 0,0-1-27 0,-3 2-1 15,-2-2 193-15,-4 4 6 16,0 5-100-16,-3-1-49 0,0 8 177 0,0 2-104 0,0 0-66 0,-3 0-28 16,-7 7 0-16,-2 16-28 0,3 8-1 0,3 1-138 15,-2 0 65-15,3 5 37 0,2-3-1 0,3-5 38 32,0-3 0-32,0-11 9 15,16 4-79-15,-4-12-128 0,10-5 60 0,-6-2 57 16,9 0 8-16,-2-12 32 0,2-14-33 15,-2-5 41-15,-5-2-17 0,1 10 3 0,-4-9-1 0,-6 16 46 0,-1-6-43 16,1 7 5-16,-6 7-3 0,5 1 10 0,-5 7-8 0,-2 0 22 0,3 0-44 16,-1 4-26-16,-3 13 0 0,3 2 45 0,3-5 52 0,-3-1-4 15,5-2-46-15,-4 0 79 16,4-2-38-16,1-7 3 16,0 0-40-16,1-2 88 0,-1 0-42 0,0 0 12 0,3-9-49 0,-4 1 24 0,6-4-20 0,-10-1 55 15,6 5-49-15,-4 1-149 16,0 2 75-16,-1-2 37 0,-4 1 1 0,2 3-292 15,0-6 153-15,0 1-202 0,3-4 162 0,-4-6 73 16,7-5 41-16,-3-5-96 16,5-9 74-16,-3-1 32 0,1-9 1 0,0-2 31 15,-1-10 0-15,-8-5-9 0,3-7-139 0,0 20-11 16,-3-1 79-16,3 14 40 0,2 7 114 0,-5 11-47 16,1 1 10-16,-1 10 66 0,0 5-51 0,0 4-26 15,0 0 0-15,-1 15 224 16,-7 17-117-16,2 4-26 0,-5 9-43 0,5 8 32 0,0 3-29 15,0 5 60-15,-3 10-40 0,2-16 190 0,-2 8-99 16,-2-3-51-16,2-6-24 0,0-12 9 0,3-4-34 0,3-11 93 16,0-10-47-16,3-1 0 15,-3-9-46-15,3-5-31 0,0-2-9 0,0 0 39 16,0-19 1-16,3-4 0 0,9-7-1 16,0 3 11-16,2 0-72 0,1-1-96 0,4 5 69 0,-4 5 39 0,-1 4-65 0,1 5 51 15,1 5-2-15,2 4 13 0,-4 0 7 16,6 4 8-16,-9 13-16 15,4-5 119-15,-2 9-54 0,-3-9-23 0,0 0-3 0,2-3-23 16,0-3 2-16,4-3-1 0,0-3 92 0,6 0-22 16,6-16-16-16,-2-3 1 0,-2-2-134 0,4 0 54 31,-5 2 6-31,-1 2-32 0,-9 6 30 0,3 4 0 0,-7 2 18 0,0 5 56 16,0 0-55-16,-1 5 5 0,0 6-18 0,-5 8 14 15,3-1-22-15,-1-4 17 0,-2-1-12 0,3-2 236 16,0-5-97-16,5-2-54 0,0-4 45 0,5 0-36 15,-2-4-11-15,6-13-93 0,-1-4 35 0,-2-3 0 16,1 1 28-16,-3 3-214 0,1 1 98 16,-7 8 47-16,0 2 27 0,-4 3-20 0,4 6 42 0,-3 0-42 15,5 0-84-15,-3 12-244 16,-2 8 162-16,3 6 53 16,-1 1 69-16,4-3 20 0,0 0 10 15,1-3-74-15,-3-4 36 0,1-8 1 0,-3 0 37 0,4-4-179 0,-3-5 95 16,1 0 41-16,-1 0 1 0</inkml:trace>
  <inkml:trace contextRef="#ctx0" brushRef="#br0" timeOffset="16977.96">22310 1108 1554 0,'0'0'0'0,"0"0"0"0,5 0 0 0,16 0 0 0,8 0 0 0,2 0 0 0,-2-8 0 0,13-5 0 0,7-4 91 0,11-1-17 0,15-3-10 0,4-4-128 16,4 1 51-16,16-2 25 16,-6 2 1-16,-15 9-371 0,7-1 181 0,-10 5 92 15,-24 6 46-15,-7 5 0 0</inkml:trace>
  <inkml:trace contextRef="#ctx0" brushRef="#br0" timeOffset="17176.77">23464 558 1411 0,'19'-11'0'0,"1"3"0"0,1 5 0 0,7 3 0 0,20 0 0 0,5 16 0 0,4 19 249 0,-1 10-105 15,-3 9-52-15,1 9-18 0</inkml:trace>
  <inkml:trace contextRef="#ctx0" brushRef="#br0" timeOffset="17252.8">23999 1003 3820 0,'23'99'0'0,"-21"1"0"0,-2-10 0 0,-2 8 0 0,-21-8 0 0,-8-8 0 0,2-9 0 0,-5-4 0 0,5-15-11 16,-6-1 34-16,-2-8-865 0,-5-10 402 0,-1-4 201 15,-6-6 100-15,-12 0-465 0</inkml:trace>
  <inkml:trace contextRef="#ctx0" brushRef="#br0" timeOffset="25188.89">25458 1235 499 0,'-14'1'0'0,"2"3"0"0,3-1 0 16,6 1 0-16,-1-2 0 0,1-2 92 0,3 2-26 0,0-2 155 0,0 5-96 0,10-5-44 0,17 1 1 0,6-1 164 15,7 0-103-15,1 0-43 16,4 0-36-16,2 0 160 0,2 0-93 15,-4-6-47-15,0 2 1 0,-5-3-38 0,4-3-9 0,-2 4 96 0,-9 5-48 0,0-6-24 16,-3 1 0-16,-11 3-159 0,-2 0 63 0,0-2 36 0,-7 5 0 0,-3-4-266 16,-4 4 151-16,-3 0 43 0,0 0-393 15,0-2 199-15,0 2 118 0,0 0-122 16,-3 0 115-16,-13 0 48 0</inkml:trace>
  <inkml:trace contextRef="#ctx0" brushRef="#br0" timeOffset="25367.91">25432 1519 13 0,'3'6'0'0,"0"-1"0"0,6-3 0 0,2-2 0 0,3 0 664 0,3 0-318 0,1 0-154 0,5 0 161 0,11-11-158 16,1-4-68 0,15 1-50-16,-3-5 1 0,7 2-40 0,0 0 0 0,3-2-187 0,0 2 104 15,-5-2 36-15,-5 5 1 16,-14 2-387-16,-3 2 216 0,-3 4 109 0,-9 1 64 0,-1 0 17 0</inkml:trace>
  <inkml:trace contextRef="#ctx0" brushRef="#br0" timeOffset="25606.86">25801 1033 1116 0,'-8'0'0'0,"3"0"0"0,5 2 0 0,0 3 0 16,7 3 0-16,11 8 382 0,7-2-172 0,1 1-86 0,12 4-32 0,-1 3 137 0,1 10-95 0,-1-3-48 0,-7 4 0 0,0 7 262 16,-11-5-145-16,-2 10-71 0,-11-3-47 0,-3 0 0 47,-3-9-46-47,0 2-215 0,0-1 118 0,-3-1 43 0,-3-4 28 15,-7-4-253-15,-4-5 140 0,-1-4 69 0,-2 2 45 0,0-6-832 0,-3 3 398 16</inkml:trace>
  <inkml:trace contextRef="#ctx0" brushRef="#br0" timeOffset="28403.78">27053 890 909 0,'-12'6'0'0,"1"6"0"0,-2 9 0 0,10 8 0 0,-2 13 0 0,-1 16 0 0,3 11 0 0,0 6 39 0,0-9 9 0,-1 20 136 31,1-13-73-31,3-14 31 0,0 2-104 0,0-8 1 0,0-13 9 0,0-5-9 0,3-6-160 16,-3-10 80-16,4-6 40 0,-1-6-109 0,0-3 84 0,-3-4 27 0,0 0-272 31,0-11 120-31,0-11 77 0,0 1 9 0,0-3 29 15,0 7-45-15,3-2 28 0,3 5-472 0,2-3 482 0,-5 0 43 0</inkml:trace>
  <inkml:trace contextRef="#ctx0" brushRef="#br0" timeOffset="28657.94">26975 1040 680 0,'-20'0'0'0,"5"-5"0"0,6 3 0 0,2-5 0 0,4 1 0 0,3 5 39 0,0-6 0 0,17-2 226 0,5 4-114 0,12-6-46 0,4 6-38 0,2-1 0 16,5-3-28-16,-1 0 258 0,2 1-128 0,-7 2-56 0,14-2 248 15,-11 1-310-15,1-2-13 0,-14 1 123 32,8 4-91-32,-8 0-11 0,-4 1-20 0,-4 3-1 15,-7 0 1-15,-1 0-98 0,-4 0 49 0,-3 0 34 0,-3 0-9 0,0 3-86 16,-3 5 54-16,0 0 29 0,0 1-340 0,0-2 181 15,0-1 48-15,0-2 54 0,0 0-373 0,0-1 170 0,-3-3 104 0,-3 0-207 16,-6 0 161-16,-1 0 76 0,-4 0 37 16,-3 0 1-16</inkml:trace>
  <inkml:trace contextRef="#ctx0" brushRef="#br0" timeOffset="28904.74">27000 1318 590 0,'-34'3'0'0,"8"0"0"0,1 3 0 0,7 3 0 0,4 0 0 0,5 1 368 0,6-5-165 0,-1-3-72 0,4 3-51 0,4-5 161 0,22 0-101 0,11 0-50 16,1 0 144-16,7-12-87 31,1-4-59-31,-2 1 45 0,2 4-47 0,-13-2 0 0,2 5-47 0,-4-2 10 0,-7 5-10 0,-7 1 0 31,-1 4 1-31,-1 0-445 0,-3 0 223 0,-4 0 120 0,1 0 46 0,4 0-701 0,-4 4 348 16</inkml:trace>
  <inkml:trace contextRef="#ctx0" brushRef="#br0" timeOffset="29224.39">27645 1262 786 0,'0'-15'0'0,"0"3"0"0,0 0 0 0,0-1 0 0,0 7 0 0,0 1 0 0,-3-1 39 0,-6 3 0 0,-3 3 0 0,-4 0 237 0,-1 0 3 16,-4 5-126-16,-7 19 155 0,2 6-135 0,-2 13-67 16,2 4-33-16</inkml:trace>
  <inkml:trace contextRef="#ctx0" brushRef="#br0" timeOffset="29395.99">27435 1390 2381 0,'-19'54'69'0,"5"1"0"0,5-1-30 0,6-7-51 0,3-12 26 0,0 3 9 0,15-9 16 0,9-8-75 0,9-8 37 0,7-12 0 15,-3-1 39-15,-3 0-72 0,8-23 24 0,-9-6 0 0,-3-8 45 0,-7-3-72 0,-6-1 26 0,-4 8 91 0,-3-15-40 0,-3 15 0 0,-5-2-30 0,1-1-4 0,-3 5 3 0,0 4 12 0,0 6 30 0,0 7 2 0,0-2 1 0,0 6-7 0,0 4-243 0,-3 5 113 0,1 1 46 0,-1 0-488 0,-1 0 255 0,1 0 113 0,-1 0 68 0,4 6-513 0,0 1 285 0,0 0 138 0</inkml:trace>
  <inkml:trace contextRef="#ctx0" brushRef="#br0" timeOffset="29474.05">27859 1337 12 0,'5'11'0'0,"7"0"0"0,-3 5 0 0,5 2 0 0,-3 1 0 0,-2 1 0 0,2 7 407 0,-2 0-184 0,0 0-82 0,-3 0-56 0,-3 3 240 0,-3 2-144 0,0-5-70 0,0 1 223 0,0-6-138 0,-3-5-83 0,0-4-37 0,0-8 0 0,2-3-37 0,1-2 0 0,0 0 246 0,0-26-128 15,0-9-59-15,4-8-29 0,8-2 165 0,4-3-98 0,-2 1-38 0,1-1-10 0,-1 10-75 0,-3 3 26 0,1 2 0 0,-3 10 1 0,3 4-332 16,-4 5 161-16,4 3-217 16,-1 9 192-16,-3 2 65 0,1 0 57 0,-1 2-763 15,4 15 385-15,-1 4 185 0,-7 6 95 0</inkml:trace>
  <inkml:trace contextRef="#ctx0" brushRef="#br0" timeOffset="30129.87">28257 1393 149 0,'0'-3'0'0,"0"-3"0"0,3 4 0 0,-3 2 0 0,8 0 0 0,-4 0 225 0,3 0-93 0,2 11-36 0,-2 12-11 0,-3 5 100 0,0 8-69 0,5 3-38 16,-4 1 183-16,-2-3-102 0,0 12-64 0,-3-7 88 16,0-8-72-16,0-1-36 0,0-4 0 0,0-13-2 15,0 1-9-15,0-8-25 0,0-3 0 0,0-3-59 0,0-3 29 0,0 0 10 31,0-12 21-31,0-6-1 0,0-3 0 0,0 0 0 0,-3-4-35 0,0 4 30 32,-2 1 6 15,-1-1-1-47,3 7 0 0,0-6-34 0,2 2 28 0,1 3-133 0,0-2 59 0,0 0 26 0,10 2-1 15,4-6-83-15,6 2 54 0,-3 0 24 0,5-1-2 0,-6 2-31 0,4 3 25 0,-3 0-16 0,-6 13 130 0,6-4-51 16,-9 6 2-16,4 0 14 0,-1 0-29 0,-4 12 0 0,0 11-24 0,-4 4 142 0,-2 4-61 15,2-1-34-15,-3-1 0 0,3 2 61 0,4-5-30 0,2-4 8 16,0-8-22-16,3 2 120 16,5-11-71-16,-3-2-35 0,3-3 0 0,1 0 36 0,5-18-40 15,-1-5-1 1,-1-2-30-16,-2-2 174 0,1 3-214 0,-2 7 0 0,-2 5 0 0,1 3 0 0,-2 9 0 16,3 0 0-16,-5 0 0 0,-7 6 0 0,2 14 0 0,-5 1 0 15,-3 1 0-15,0-2 0 0,3 1 0 0,0-2-160 16,3-4 14-16,5-4 77 15,-4-5-833-15,6-3 431 0,2-3 216 0,-1 0-619 0</inkml:trace>
  <inkml:trace contextRef="#ctx0" brushRef="#br0" timeOffset="30643.86">29597 1450 885 0,'0'-14'0'0,"0"2"0"0,0 0 0 0,4-2 0 0,3 9 0 0,2 5 0 0,1 0 0 0,5 0 143 31,0 0-58-31,4 12 87 0,-2 13-67 0,1 4-34 0,-2 6-1 0,-9 1 179 0,-2 4-110 0,-5-2-52 16,0 2-25-16,-5-1 154 0,-21-3-90 0,5-10-35 0,-2 6-10 0,-2-11-23 15,2-7-21-15,-2-8-1 16,4-3-38-16,2-3 48 0,2-6-10 0,5-17 1 0,3-15-35 0,3 1 35 16,4-5 0-16,2-8-78 15,0 3 34-15,0-1 1 0,2 2 42 0,7 14-248 0,3-6 102 16,4 6 66-16,-3 5 5 0,11 10-173 15,-8 5 85-15,4 9 55 0,5 3-485 0,-3 0 251 16,-2 3 139-16,1 18-325 0</inkml:trace>
  <inkml:trace contextRef="#ctx0" brushRef="#br0" timeOffset="31056.68">30123 1230 727 0,'8'-11'0'0,"-2"-9"0"0,2 2 0 16,2-3 0-16,0-5 0 0,0 0 0 0,-2 2 0 0,-2-5 129 0,-3-1-46 0,-3 3-23 0,0 5 9 0,0-1-32 0,0 12 0 0,-6 1 0 16,-5 7 388-16,-9 3-194 15,10 0-88-15,-3 15-58 0,1 27 150 0,6 5-98 0,0 16-51 0,0 3 162 16,1-4-97-16,-6 21-62 0,5-8-25 0,0-4-1 0,1 1-26 15,-1-2-1-15,3-13-47 16,0-7 19-16,3-10 0 0,0-7 28 0,0-16-64 16,0-2 32-16,0-6 9 0,0-6 24 0,0-3 51 15,0 0-26-15,0-20-10 0,0-4 50 0,0-4-29 16,0 2-9-16,0-2-43 0,0 4 9 0,0 0 41 16,0 0-36-16,0 11-118 15,6-4 54-15,8 8 35 0,6 1 0 0,0 4-392 16,3 4 199-16,5-3 90 0,-1 0 52 0,6 3-8 15,-6 0 25-15,6-2-589 0,0-1 290 0,3-1-345 47,8 2 322-47,-4-4 157 0</inkml:trace>
  <inkml:trace contextRef="#ctx0" brushRef="#br0" timeOffset="31763.42">31053 998 1024 0,'0'-28'0'0,"0"14"0"0,0 0 0 0,0 4 0 0,0 10 0 0,0 0 206 31,0 12-84-15,0 17-34-16,0 18-9 0,3 20 192 0,6-5-117 0,-2 8-58 0,-7 0 167 0,0-14-103 0,0 11-67 0,0-6-28 0,0 0-23 0,0-4-5 16,0-7-1-16,0-12 10 15,-4-8-9-15,1-10 0 0,0-2 0 0,-3-7-370 16,-3-7 185-16,1-1 101 0,-1-3 38 0,-5 0-474 31,0-16 236-31,8 4 65 0,-3-2 76 0,4 0 5 0,2-2 36 0,0 5-259 0,0 4 3 16,3-1 142-16,0 5 71 0,0-4 25 15,0 2 46-15,3-6 0 0,3 3 0 0,2-4 133 0,-2-2-66 0,0-5-43 16,1-2 9-16,0-6 167 16,1-3-101-16,4-7-49 0,-1 6 138 15,4-13-58-15,4 5-48 0,2-2 21 0,-1-1-25 0,-1 2 16 0,2 3 7 0,1-6-63 31,-2 8 0-31,4-2 39 0,-4 1-6 0,-1 14 13 0,-7 6-9 16,0-3-18-16,-2 7 8 0,-4 3 173 0,-5 6-83 0,5 3-41 0,-6 0 11 0,3 0-47 16,-3 3-4-16,4 14 152 15,-4 6 9-15,0 2-81 16,0 7-31-16,0 1 60 0,0 8-55 0,-4-3-27 0,-2-7 0 16,2-1 93-1,-5-1-51-15,5-13-40 0,1 6 1 0,2-11 1 16,1-2-1-16,0-4-30 0,0 0 9 0,0-5 14 0,8 0 0 0,8 0-48 0,6 0 0 0,3 0 24 15,-2 2 11-15,3 10-127 16,-6 2 59-16,0 5 29 0,-2 2 0 0,-6 1-44 16,1-7 31-16,-1 2-7 0,-4-3 10 0,-2-7-6 15,3-3 5-15,6-2 14 0,7-2-26 0,-2-6-44 32,6-15 20-32,-4 1 0 15,-4-1 21-15,-3 8-36 0,-5-2 19 0,0 9 43 0,-8 4-17 0,1 2-1 0,-3 0-6 0,0 4-86 0,0 19 35 0,0 0 6 16,-3 4 37-16,1-2-105 0,2-4 53 15,0-1 18-15,0-7-464 0,5 2 247 16,12-4 119-16,1-5 60 0</inkml:trace>
  <inkml:trace contextRef="#ctx0" brushRef="#br0" timeOffset="32486.69">27306 2674 0 0,'12'-15'0'0,"-6"-2"0"0,0-3 0 0,0 6 0 0,-1-1 0 0,3 9 417 0,-4-1-190 0,2 7-95 15,-3 0-47-15,1 7 134 0,-4 22-82 0,0 12-54 16,0-1 0-16,0 10 47 0,-4 0-46 16,-5 0 0-16,5-6 149 0,-6 5-103 0,6-12-46 0,-1-4 182 15,-1-7-114-15,3-8-58 16,3-3-18-16,0-5 81 0,0-4-60 0,0-6-29 0,0 0-1 15,0-4-4 1,3-16-17-16,8-7-8 0,-2-8-1 0,6-5 1 0,1 1-1 16,2-2 0-16,2-8-168 0,2 1 79 0,2 0 44 0,2 0-64 15,-1 4 54-15,0 7 7 16,-5 6-1-16,-2 8 65 0,-6 8 1 0,4 4-57 16,-2 7 11-16,-2 4-22 15,0 0 19-15,5 18-12 0,-6 17 10 0,-4-8 124 16,3 10-57-16,-1-5-18 0,-1 1 4 15,-1-2-8-15,-1-3-28 0,1-10 45 0,3 1-40 0,-7-7 180 0,4-2-138 0,0-5-67 0,-2-1 0 0,4-4 0 16,5 0 0-16,0-4 0 0,-3-11 0 0,4 3 0 16,-3 4 0-16,0 1 0 0,-2 3 0 0,-1 4 0 15,0 0 0-15,-1 0 0 16,-2 0 0-16,-6 11-156 0,0 7 32 0,0-1 42 16,0 4 27-16,0 1-237 0,0 0 127 0,0-8 64 15,0 1 32-15,0-3-712 0,0-4 363 0,0 2 195 16,0-7 92-16</inkml:trace>
  <inkml:trace contextRef="#ctx0" brushRef="#br0" timeOffset="32765.03">28108 2838 1426 0,'0'9'0'0,"0"-3"0"0,0-2 0 0,0-2 0 0,3 1 0 0,6-3 0 0,2 0 0 0,4 0 0 0,4-11 0 0,2-4 280 0,2-4-121 0,-1-1-60 15,-2 0-32-15,1-1 39 0,2-1-25 0,-9 1-9 0,-6 5-35 0,-2 2 109 16,0 1-54-16,-6 7-28 0,0 1 103 0,0 3-69 16,0 2-31-16,-3 0 116 0,-8 17-72 0,-5 16-37 15,-1 3 9-15,0 5 30 32,3 1-39-32,3 4 1 0,5-11-37 0,3 4-95 0,0-5 57 0,3-7 14 0,0-3 0 0,6-9-136 0,11-3 79 0,1-7 41 15,12-1-521-15,-6-4 264 16,4 0 90-16,9-21-524 0,-7-5 328 0,-2-6 164 15,0 5 72-15,3-5-429 0</inkml:trace>
  <inkml:trace contextRef="#ctx0" brushRef="#br0" timeOffset="33328.69">28687 2314 992 0,'-12'-18'0'0,"-2"6"0"0,0 6 0 0,4 6 0 0,-6 0 0 0,7 6 205 0,0 18-75 0,6 3-51 16,0 15 0-16,3 0-41 0,0 9-1 0,0 6 1 15,3-1 242-15,3 6 90 47,0-5-166-47,-1-3-61 16,-1-7-53-16,-1-8-26 0,4 4 9 0,-1-11-94 0,-6-9 29 0,0-4 0 0,0-1 29 0,0-7-263 0,0-7 141 0,0-1 57 0,0-3 32 0,0 0-437 0,-3-3 217 0,0-12 62 0,0-1-186 16,-1-6 156-16,4 6 74 15,0-8 198-15,0 4-123 0,0-2-2 16,0 7-10-16,0-3 157 0,13 3-74 0,-6 5-36 15,10 2-1-15,-3 1 313 0,3 3-184 0,5-4-35 0,-1 7-57 0,1-6 292 16,-2 5-148-16,-5-4-59 0,0 2-27 0,-2 2-10 16,-1-1-47-16,-1-1-15 0,1 0 15 0,-4 4 1 15,-4 0 8-15,-1 0-90 0,0 8 41 16,1 13-1-16,-4 2 42 0,3 7-90 0,7 0 55 16,1 4-10-16,0-6 3 0,4 3 64 15,7-8-15-15,-2-4-25 16,-2-4-13-16,8-9 9 0,-7-6-14 0,5 0 56 0,1-6-3 0,0-24-36 15,-9-1 9-15,6-10-101 0,-10 11 47 0,-1-9 0 16,-8 6 51-16,0 4-108 0,0 4 48 0,-3 4 21 16,0 6-8-16,0 5-177 15,0 8 87-15,0 2 50 0,0 0 4 0,0 12-190 0,0 9 90 0,0 7-230 47,9-4 176-47,4-1 87 16,1-2 34-16,3-3 10 0,3-3 44 0,1-7-1 0,-1-1 1 0,2-4-304 0,-7-3 143 15,3 0 85-15,-4 0 37 0,-5 0 68 0,2 0-1 0,-8 0-29 16,-1 0-8-16,-2 0 244 0,0 0-117 0,0 18 266 0,0 9-166 0,0-1-99 16,0 8 0-16,0-4-40 0,3-4 183 0,0 1-94 31,0-9-46-31,3-3-24 0,0-5 9 0,4-8-33 0,-3-2 1 0,6-2-481 0,-4-29 240 16,0-4 121-16</inkml:trace>
  <inkml:trace contextRef="#ctx0" brushRef="#br0" timeOffset="33638.81">29441 2642 599 0,'0'-4'0'0,"0"1"0"0,0 1 0 0,0 2 0 0,0 0 0 0,0 0 0 0,9 2 0 0,6 8 70 0,-2 2 1 0,3-7-89 0,3 3 29 0,2-2-1 15,-4-2 36-15,9-1-103 16,5-3 46-16,3 0 25 16,0 0-1-1,-5-13-131-15,2 2 73 0,-8-3 29 0,1-2 1 0,-8 7 60 0,-4-3 0 0,-4 5-75 0,-2 6 257 0,-6 1-112 16,0 0-51-16,0 0-27 15,0 1-1-15,-9 25 0 16,-8 4-17-16,-3 4 456 0,-6 5-220 0,0 8-108 16,3-3-55-16,-1 4 171 0,11-12-103 0,3 3-67 0,9-3-27 0,1-6 122 15,0-6-76-15,8-6-37 0,15-3-215 0,4-9 84 0,4-6 47 0,11 0-214 16,-1-4 130-16,-1-11 65 62,-5 1 42-62,10-4-854 0,-11 10 411 16</inkml:trace>
  <inkml:trace contextRef="#ctx0" brushRef="#br0" timeOffset="33745.57">30537 3040 3931 0,'12'0'0'0,"3"0"0"0,-2-12 0 0,-4 1 0 0,-6-1 0 0,-2-1 0 0,2-6 0 0,1 1 0 0,2 9 0 0,0 2 0 0,-3-3 0 0,5 4 0 0,-7 3 0 0,-1 0 0 16,0 3 0-16,0 0 0 0,0 0-259 0,-1 9 123 31,-22 15 96-31</inkml:trace>
  <inkml:trace contextRef="#ctx0" brushRef="#br0" timeOffset="43138.54">28949 3792 1056 0,'0'-8'0'0,"0"-7"0"0,3-2 0 0,3 4 0 0,2-2 0 0,1-1 0 0,2 5 0 0,-7-2 0 0,2 4 0 0,1 3 0 0,-4-1 147 15,0 7-54-15,-3 0-18 0,0 0-9 0,0 11-28 16,0 15 0-16,-16 6 122 0,-11 1-61 16,-6 10-21-16,-14 9-9 0,-4-1-3 0,-10 8 1 0,-16 13-29 15,1-3 0-15,-2-5 45 0,-23 17-10 16,2-7-35-16,-1 1-148 0,-3-7 74 0,2-7 37 0,19-12 10 0,-2-4 26 15,15-9 1-15,13-10 0 0,1-1-189 0,4-8 82 16,10-5 29-16,-10-3 23 16,5 3-33-16,1 0 24 0,-4 3-20 0,-5 0 39 0,2 5-62 0,-3 0 29 15,1 4-9-15,3-1 12 0,13-8 20 16,4 0 5-16,20-5 33 16,0-5-35-16,11-2 1 0,3-3-1 0,6 0-29 15,33-8-7-15,4-17 27 16,4-5-2-16,10-4 16 0,-3-4-13 0,-5 10 2 0,8-7-1 15,-3 3 88-15,-3 5-38 0,-2-1 0 16,-14 10-36-16,-2 1 57 0,-9 5-26 0,-12 6 103 0,-5 6-58 16,-7 0-32-16,-2 3 17 0,-29 20 96 0,-6 11-57 0,-12 1-28 15,-5 10-8-15,7 0-1 0,14-1 13 0,0-1-32 16,10 5 9-16,10-9 259 16,4 9-139-16,6-12-64 0,3 7-32 0,6-11 71 15,20-2-52-15,2-9-61 0,17 5 10 16,2-15 0-16,5-3 0 15,2-6-298-15,6-2 150 0,3 0 83 0,13-20 27 0,-3-4 1 16,-5-6 37-16,-5 0 0 0,-3-2 0 0</inkml:trace>
  <inkml:trace contextRef="#ctx0" brushRef="#br0" timeOffset="44223.88">18529 4164 878 0,'0'-6'0'0,"-17"3"0"0,-9 3 0 0,-1 0 0 0,-6 0 0 0,-3 6 0 0,-10 18 100 0,-14 10-21 0,-9 13 4 0,4 7 0 0,-13 18-45 31,12 8 1-31,4 9 69 0,4 13-25 16,6 8-10-16,9 10-34 0,3 24 102 0,18-27-51 0,4 6-25 0,9-21 8 0,9-2 9 15,0-13-1-15,9-16-42 0,15-18-11 0,6-10 11 16,10-7 9-16,-2-9-43 31,5-11-1-31,-1-8 35 0,5-4-1 0,1-4 6 0,4-10 4 0,8-24-10 0,-5-1 0 0,1-13-85 16,-6-3 36-16,-2-4 1 0,-11 6 34 15,-2-8 7-15,-7 1-22 0,-8 9 19 16,-12 11-18-16,-5 0-148 16,-3 3 67-16,0 8 39 0,-9 4 5 0,-16 9-35 0,-13 8 19 0,-2 0 69 15,-5 4-8-15,0 0-25 16,-4 0-9-16,5 6 7 0,11 3 2 0,3-4-2 0,8 2 29 0,8-1 271 15,5-3-122-15,4 0 127 0,1-1-128 0,4-2-65 0,0 0-23 0,15 0 86 16,11 0-64-16,5 0-32 0,7 0 1 16,2-2 40-16,-7-4-27 0,11-7-84 15,-1 8 0-15,-1-4 0 0,-4-3 0 0,2 5 0 0,-4-4 0 0,7-1 0 16,-8 0-75-16,-4 3 42 0,-2 0-534 0,-1 6 263 16,-11 3 109-16,-2 0-580 15,0 0 368-15,-2 0 184 0,2 0 93 0</inkml:trace>
  <inkml:trace contextRef="#ctx0" brushRef="#br0" timeOffset="44586.76">18942 5223 812 0,'0'0'0'0,"0"3"0"0,3 1 0 0,9-3 0 0,1 4 0 0,5 1 0 0,-4-1 0 0,1-2 0 0,1-1 296 0,5-2-129 0,-4 0-64 16,-1 0-24-16,4-5 107 15,-7-11-74-15,1 2-37 0,3-5 0 0,-6-7-5 16,-2 5 9-16,2-6-15 0,-10 4-26 0,-1 3 0 16,0 7-1-16,0 1 138 0,0 2-59 0,-1 7-44 15,-13 3 0-15,-3 0 68 0,-11 20-52 0,-2 7-24 16,-1 13 8-16,2 0-34 0,-4 5 0 0,3-1 82 15,2 4-37-15,8-3-1 16,6-10-34-16,-3 7-106 0,8-4 48 0,6-9 24 16,3-2 0-16,0-3-234 0,0-8 135 15,12 1 55-15,7-6 4 0,4 1-436 0,4-1 204 0,1-5 119 16,1-2 15-16,5 3 49 0,2-4 5 0,5 0 0 16,-4 0-598-16,1-3 316 0</inkml:trace>
  <inkml:trace contextRef="#ctx0" brushRef="#br0" timeOffset="44873.89">19468 5277 280 0,'12'-9'0'0,"0"3"0"0,4 0 0 0,4 2 0 0,4 4 0 0,2 0 0 0,2 16 361 16,0 8-152-16,-5 7 337 0,-2 4-254 0,-8 7-127 15,-3 6-64-15,-10-3-31 0,0 4 9 0,-4-2-42 16,-18-2 1-16,-5-2 579 0,2-9-290 0,-1-9-145 16,-3-4-62-16,1-6 7 15,5-12-44-15,1-3-1 0,-1 0-44 0,0-33-249 0,6-6 135 16,2-9-279-16,0 0 201 0,2 1 96 16,9 1 47-16,-1 17-144 0,1 4 92 0,4 6-34 15,0 6 44-15,0 6-410 16,6 7 213-16,11 0 106 0,9 0 43 0,-2 8 37 0,4 11 0 0</inkml:trace>
  <inkml:trace contextRef="#ctx0" brushRef="#br0" timeOffset="46190.4">20405 5434 540 0,'14'-10'0'0,"-8"-5"0"0,2-3 0 0,0 0 0 0,1-3 0 0,0-2 0 0,-1-6 0 0,-4 6 0 0,-4-2 0 0,0 4 185 0,0 5-74 0,0 0-37 0,-4 8 9 0,-19 1 104 15,0 7-75-15,-10 0-38 0,-3 14 88 0,-3 18-62 16,-4 6-22-16,-6 17 13 0,4-1-27 0,7 6 0 16,4 2-26-16,11-7 33 0,2 1 11 0,8-2-45 15,10-7 0-15,3-16-15 16,0-1 15-16,16-6 1 0,8-14 8 0,15-7-79 15,1-3 35-15,4-10 0 0,10-29 35 0,0-10 1 0,0-13 8 0,-2-7-142 16,-6-9 59-16,-9-3 31 16,-2-1 1-16,-10 2 61 0,-13 12-43 15,0-17 1-15,-9 14-13 0,-3 3 62 16,0 1-25-16,-4 13 0 0,-16-1-17 0,0 9 132 16,4 20-60-16,-2 3-32 0,3 11 13 0,1 5 24 31,-2 7-17-16,1 0-58-15,3 28 14 0,7 12 0 0,2 9 1 0,-2 16-50 0,5-7 35 0,0 19-10 0,10-1 24 0,5-1-61 0,3 3 31 16,-2-3 0-16,-2-12 28 0,4 13-73 0,-2-26 18 0,-1 5 0 16,2-10 2-16,-2-12-324 0,7-4 145 0,-2-8-415 15,-2-8 288-15,-3-6 143 0,7-7 71 0,-5 0-423 16,-2-12 239-16</inkml:trace>
  <inkml:trace contextRef="#ctx0" brushRef="#br0" timeOffset="46473.05">20819 5397 1097 0,'-3'10'0'0,"-2"1"0"0,-1 0 0 0,3 1 0 0,0-5 0 0,3-1 0 0,0-4 0 0,0 2 0 0,3-4 0 0,8 0 0 0,9-6 217 0,0-7-80 16,4-10-63-16,-4 2 0 0,5-5-37 0,-2-2 1 0,-5 3-1 15,2-4 10-15,-9 5-10 0,1 1 1 0,-7 7 32 16,-2 5 1-1,-3 0-33-15,0 5 8 0,0 6-8 0,-3 0-1 0,-14 6 0 63,-7 21 192-63,-3 10 42 0,3 13-108 0,-1-2 38 0,8 20-83 0,8-21-40 0,4 9 0 0,2-2-41 0,3-1 10 0,0-7-10 0,0-12 1 0,0-1-179 0,11-6 90 0,9-5 44 0,5-10 9 0,4-10-377 16,5-2 200-16,4 0 64 0,4-14 61 0,-2-12-551 0,-2 6 272 0,2-10-106 15,-14 11 199-15</inkml:trace>
  <inkml:trace contextRef="#ctx0" brushRef="#br0" timeOffset="46786.16">21480 5204 1178 0,'0'-22'0'0,"0"0"0"0,0 2 0 0,0-3 0 0,-3 7 0 0,-2 4 0 0,-4-1 0 0,1 5 165 0,-3 3-54 0,5 5 136 15,-3 0-105-15,5 11-52 0,-4 17-26 0,5 12 41 16,0 2-24-16,0 5-10 16,3 5-33-16,0-2 34 0,0 2-34 0,0 0-1 0,0-2 10 0,9 0 17 15,2 0-27-15,-4-9 0 0,-1 1 116 16,1-9-58 0,-4 0-20-16,-3-6-92 0,0-6 27 0,0-9 0 0,0-2 27 0,-3-7-149 0,-10-3 83 15,-2 0 29-15,3 0-1 0,1-18 38 16,-1-4-23-16,-1 1 19 0,4-1-42 0,0 1-469 0,0 7 201 15,2 0 126-15,4 1 63 0,-1 4-326 16,1 3 179-16,3 1-273 0,0-5 235 0,3 0 118 16</inkml:trace>
  <inkml:trace contextRef="#ctx0" brushRef="#br0" timeOffset="46939.18">21760 5346 1654 0,'9'-3'0'0,"-6"3"0"0,5 0 0 0,-4 3 0 0,-1 15 0 0,-1 9 0 0,2 3 0 0,1 3 0 0,1 0 0 0,0 0 0 0,4 1 183 0,-1-6-73 0,0-3-36 0,0-1-214 0,-1-6 99 0,-5-3 34 15,3-7 0-15,-1-2 44 0,-4-6 1 0,-1 0-1 0,0-6-866 0</inkml:trace>
  <inkml:trace contextRef="#ctx0" brushRef="#br0" timeOffset="47073.71">21844 5199 17 0,'0'-5'0'0,"0"-2"0"0,0 4 0 0,0 3 0 0,0 0 393 0,3 0-178 0,5 7-80 0,6 6-53 0,3-6-155 0,7 1 55 0,-1 4 28 0,8-1-186 0,4-3 101 0,12-6 45 16</inkml:trace>
  <inkml:trace contextRef="#ctx0" brushRef="#br0" timeOffset="47206.74">22279 5230 18 0,'19'-11'0'0,"-4"3"0"0,-7 1 0 0,-8 1 0 0,0 6 0 0,0 0 0 0,-14 0 386 0,-8 0-174 15,-2 17-87-15,-5 10-44 0,7-1 169 0,-9 13-110 16,8 0 227-16,2 0-165 0,5 0-82 0,12-7-42 0,1 8 76 16,3-10-62-16,0-2-28 0,0-7 0 15,17-9-27-15,7-4 1 0,1-2 8 0,7-6-8 0,6 0-256 16,-1 0 127-16,2-14 65 0,2-4-601 16,-4 3 327-16</inkml:trace>
  <inkml:trace contextRef="#ctx0" brushRef="#br0" timeOffset="47573.61">23203 5238 868 0,'0'4'0'0,"0"-2"0"0,0 1 0 0,9-3 0 0,0 0 0 15,1 0 0-15,5 0 0 0,-1-5 0 0,1-11 69 0,4-1-33 0,-1-1 295 0,-1-7-148 0,3 1-73 0,-6-3 94 0,-2 7-75 16,-4-1-51-16,-5 4 1 0,-3 6-42 0,0 0 1 16,0 4-1-16,0 4 374 0,-6 3-191 0,-14 0-91 15,-8 24-46-15,2 10 76 0,-6 7-61 16,-2 5-22-16,3 3-9 0,7 0-6 15,0 1-25-15,17-16 0 0,-4 8-66 0,8-8 43 0,3-6-10 0,0-5-25 16,6-6 30-16,16-5-1 0,1-6 29 0,4-3-317 16,1 0 147-16,0-3 47 15,-5 0 48-15,1 0-630 16,-1 0 314-16,2 0 150 0,-5-3 90 0,5 0-553 16,-4-3 316-16</inkml:trace>
  <inkml:trace contextRef="#ctx0" brushRef="#br0" timeOffset="47953.62">23930 5182 967 0,'-6'-28'0'0,"0"1"0"0,4-4 0 0,-1 3 0 0,-1 3 0 0,-3 1 0 0,4 12 67 0,-11-2-31 0,5 3 9 0,-9 11-9 0,1 0 563 15,-14 11-282-15,3 18-140 0,-4 10-35 0,5 6-44 16,0 6-36-16,9 1 35 0,3-2-31 0,2-2 1 15,10-9-31-15,3-3 52 16,0-6-8-16,6-8-44 0,13-8 0 0,5-9 0 0,6-5 0 0,0 0 9 31,7-24 24-31,-4-8 27 0,-1-4-30 0,-5-6 0 0,-7 0 26 0,-4 7-20 16,2-13-8-16,-5 17 154 0,-7 2-199 16,-3 8-19-1,0 4 0-15,-3 11 0 0,0 5 0 0,0 1 0 0,0 6 0 0,-3 29 0 16,-6 7 0-16,1 9 0 0,3 0 0 0,-1 1 0 15,3 1 0-15,3-3 0 0,0 0 0 0,0-15 0 16,3 7 0-16,8-7 0 0,0-4-107 0,-1-4 2 16,6-6 48-16,-5-8-269 0,-4-1 150 0,-1-10 70 15,1 0 35-15,-4-2-535 0,4 0 285 0,-2 0 133 16,-1-2 81-16,1-17-503 0,3 5 287 16</inkml:trace>
  <inkml:trace contextRef="#ctx0" brushRef="#br0" timeOffset="48251.85">24222 4674 21 0,'0'-14'0'0,"2"1"0"0,1 4 0 0,7-2 0 0,-2 6 0 0,-2 5 0 0,0 0 0 0,5 0 0 15,-9 16 1101-15,1 11-532 0,-3 13-267 0,0-4 32 16,0-7-141-16,0 7-82 0,0-5 278 15,0-4-176-15,0-16-89 0,0 5-43 0,0-10 266 32,0-3-201-32,17-3-146 0,7-16 0 0,6-14 0 0,0-4 0 0,4 2 0 0,1 2 0 0,-4 9 0 15,1 3 0-15,-1 8 0 0,1 10 0 0,5 0 0 16,-1 10 0-16,-2 21 0 31,-8 1 0-31,-8 6 0 16,-6-4 0-16,-1-1 0 0,3 0 0 15,-6-8 0-15,1-2 0 0,-6-9 0 0,-3 5 0 0,0-7 0 0,0 0 0 0</inkml:trace>
  <inkml:trace contextRef="#ctx0" brushRef="#br0" timeOffset="50010.95">17754 6516 1390 0,'-63'0'0'0,"7"0"0"0,13 0 3 0,10 0-1 0,8 0-1 16,8 0 1-16,3-3 0 0,10-3-1 0,1 0 1 0,3 2-1 0,0 2 154 0,17-1-64 0,13-3-27 0,12 0 0 0,5-4-27 15,16 2-1-15,-1-5 206 0,15 2-106 0,6 0-50 32,0-2-25-32,18 0 175 0,-4 5-100 0,-8 4-40 0,27-1-34 0,-15 2 41 0,7 3-33 0,4 0 0 15,-2 0 15-15,-11 0-15 63,30 0-9-48,-8 7 22-15,2-2-23 0,-4 3 0 0,-4 5-24 0,-12-6 9 0,23 5-9 0,-15-7 1 0,1 4-20 0,3-7 50 0,8 2-31 16,5-4 9-16,-2 0-9 0,21 0-56 0,-10-4 27 0,5-11 1 16,11 2 5-16,-14-3-13 0,28 0 0 0,-10 5 0 0,-2 2 0 0,-1 3 0 15,-7 3 0-15,-17 3 0 0,6 0 0 0,-6 0 0 0,-7 0 0 0,-4 9 0 0,-8 0 0 0,-17 2 0 16,3 0 0-16,9-4 0 0,-23-3 0 0,21-1-18 16,-7-3 24-16,-11 0-10 0,25-7 3 0,-8-5-1 31,-19 1-18-31,6 2 14 0,-4 3-23 0,-19 3 56 0,12 0 2 0,-26 3-36 15,1 0 3-15,-9 0-40 0,-8 3 41 0,-7 3-3 0,-6 6 8 0,-6-7 9 16,-4 6-12-16,-5-4-1 16,-3 0 2-16,-1-3-3 0,-5-1-4 0,0-1-20 15,0 2 21-15,0-4 1 0,0 0-4 0,0 0 82 16,0 0-36-16,0 0-18 0,-8 0-19 0,-1 0-1 0,-2 0 2 0,-4-4-1 31,-7 2 0-31,-2-1-10 0,-3 3 18 0,-11-4-6 16,-2 4-53-16,-8 0 26 0,-5 0-1 0,-7 0-42 15,-9 0 30-15,4 0 0 0,-9 0 23 0,-4 0-72 0,-10 0 33 16,-13 0 0-16,-2 4 21 0,-8-1 11 0,-7-1-14 0,-13 2 6 16,-17-3-13-16,6 4 52 0,-9-4-5 15,-9 6-31 1,-4-3-4-16,-7 0 30 0,-3 0 9 0,-7 2 12 0,3 0-39 16,-7 3-2-16,2-1 1 0,3 2 63 15,2 1-28-15,4-1 7 0,7 0-35 0,-2-5 47 0,1 2-43 16,18 1 3-16,-30-2-2 0,14 2 4 15,4-4-4-15,2-2 18 16,2 2-16 0,20-1 41-16,-25-1-36 15,23 2 85-15,18 0-41 0,-4-2 4 0,3 4-43 0,19 0 5 16,-16 0-3-16,17-1-1 0,20 2 0 0,-8 2 157 0,4-3-71 0,15 3-21 0,-8-3-6 16,23 0-71-16,-2 0 0 0,12-3 25 0,19 1-18 0,2-4 0 0,10 0 0 0,7 0 0 0,6 0 0 15,3 0 0-15,12-7 0 0,19-3 0 0,17-2 0 0,9 1 0 16,9 2 0-16,9-3 0 0,11 0 0 15,3 4 0-15,21-2 0 0,-11 1 0 16,15 3 0-16,8-2 0 16,5-2 0-16,8 1 0 0,30-3 0 0,-14-1 0 15,5-1 0-15,10-1 0 0,8 0 0 0,6 1 0 16,32-4 0-16,-21-2 0 0,12 6 0 0,-1-1 0 0,9 0 0 0,-19 3 0 16,45-4 0-16,-16 5 0 0,5-1 0 15,2 0 0-15,-5-1 0 0,-16 2 0 16,44-5 0-16,-32 5 0 15,1-1 0-15,-8 0 0 0,-1 3 0 0,-31 1 0 0,33 0 0 16,-47 6 0-16,16 0 0 0,-12 2 0 0,-5 0 0 16,-25 0 0-16,23 0 0 0,-43 0 0 15,7 4 0-15,-11 8 0 0,-13 1 0 0,-25-1 0 16,-1 0 0-16,-19-1 0 0,-10 5 0 0,-16-6 0 16,-4 3 0-16,-14-6 0 0,-4 1 0 15,-10 2 0-15,0-1 0 0,0 3 0 0,-21-4 0 16,-10 2 0-16,-13 2 0 0,-16 1 0 0,-3-6 0 0,-13 3 0 15,-8 3 0-15,-9-8 0 0,-20 5 0 0,4-5 0 16,-14 2 0-16,-20-5 0 0,0 4 0 16,12-4 0-16,-44 5 0 0,15-1 0 0,-17-4 0 0,4 5 0 15,-13-2 0 1,-7 2 0 0,-17 1 0-16,8 2 0 0,1 6 0 0,-8-4 0 0,-2 4 0 0,22 3 0 0,-47 5 0 0,19-6 0 15,0 8 0-15,2 2 0 0,1-4 0 0,28-3 0 0,-37 0 0 16,31 0 0-16,31-9 0 0,-13 0 0 15,8-3 0-15,28-2 0 0,-20-2 0 0,35 1 0 16,-5-4 0-16,11 2 0 16,14-1 0-16,14-3 0 0,3 0 0 0,8 4 0 0,18-4 0 0,7 0 0 15,12 0 0-15,9 0 0 16,10 0 0-16,11 0 0 16,0 0 0-16,8 0 0 0,3 0 0 0,0 0 0 0,10 0 0 0,17 0-247 15,12 0-46-15,5 0 116 0,18-13-801 0,30-5 475 31,2-3 233-15</inkml:trace>
  <inkml:trace contextRef="#ctx1" brushRef="#br0">22666 12547 0,'0'24'109,"24"-24"-109,-24 25 0,24-1 0,-24 0 0,24-24 0,-24 24 0,0 0 16,24-24-16,-24 24 0,0 0 0,25-24 0,-25 24 0,24-24 0,-24 48 15,24-48-15,-24 24 0,24 0 0,-24 1 0,0-1 0,24 24 0,0-24 0,-24 0 16,24-24-16,-24 48 0,24-24 0,-24 0 0,0 0 0,24-24 0,-24 24 0,0 1 0,0-1 0,0 0 16,24-24-16,-24 24 0,0 0 0,0 0 0,0 0 0,0 0 0,0 0 15,0 0-15,0 0 0,0 0 0,0 1 0,0-1 0,0 0 16,-24-24-16,24 24 0,0 0 0,-24-24 0,24 24 0,0 0 0,-24-24 0,24 24 0,-24-24 16,24 24-16,-24-24 0,24 24 0,0 0 0,-24-24 0,0 0 0,24 24 15,-24-24-15,0 0 0,-1 0 0,25 25 0,-24-25 0,0 0 0,0 0 16,0 0-16,0 0 0,0 0 0,0 0 0,0 0 0,0 0 15,0 0-15,-1 0 0,1 0 0,0 0 0,0 0 0,0 0 16,0 0-16,0 0 0,24-25 16,-24 25-16,24-24 15,0 0-15,0 0 0,0 0 0,0 0 0,0 0 0,0 0 16,0 0-16,0 0 0,0 0 0,0 0 0,0-1 16,24 25-16,-24-24 0,0 0 0,0 0 0,24 24 0,-24-24 0,0 0 0,24 24 0,0 0 15,-24-24-15,24 0 0,0 24 0,0 0 16,1 0-16,-1 0 0,-24-24 0,24 24 0,24 0 0,-24 0 0,0 0 15,0 0-15,0 0 0,0 0 0,0 0 0,1 0 0,-1 0 0,0 0 0,0 0 0,0 0 0,0 24 0,0-24 0,0 0 16,0 0-16,0 0 0,0 24 0,0-24 0,1 0 0,-1 0 0,0 0 0,0 0 0,0 0 16,0 0-16,0 0 0,0 0 0</inkml:trace>
  <inkml:trace contextRef="#ctx1" brushRef="#br0" timeOffset="748.72">23003 14161 0,'0'24'32,"24"-24"-1,0 0-31,1 0 16,-1 0-16,-24-24 0,24 24 0,-24-24 15,24 24-15,-24-24 0,24 24 0,0-48 0,0 48 0,-24-24 16,24-1-16,0 25 0,-24-24 0,0 0 0,24 24 0,-24-24 0,0 0 15,24 24-15,-24-24 0,0 0 0,25 0 0,-1 0 16,-24 48 31,0 0-47,0 0 16,0 0-16,0 0 0,0 0 15,24-24 1,-24 24-16,24-24 15,0 0-15,0 0 0,-24-24 0,24 24 16,-24-24-16,0 0 0,24 24 0,-24-24 16,24 24 31,0 0-32,0 0-15,-24 24 16,25-24-16,-1 0 15,0 0-15,0 0 32,0 0-32</inkml:trace>
  <inkml:trace contextRef="#ctx1" brushRef="#br0" timeOffset="1086.72">24111 13077 0,'0'24'15,"0"0"-15,0 0 16,-24 25-16,24-25 0,0 0 0,0 0 0,0 0 15,0 0-15,0 0 0,0 24 0,-24-24 0,24 25 0,0-25 0,0 0 16,0 0-16,0 0 0,0 0 0,0 24 0,0 0 0,0-24 0,0 0 0,0 49 16,0-49-16,0 24 0,0-24 0,0 0 0,0 0 0,0 0 0,0 0 0,0 0 15,0 1-15,0-50 47,0 1-47,0 0 16,0 0-16,0 0 0,24 24 0,-24-24 0,0 0 0,0 0 0,0 0 15,24 24-15,-24-24 0,0 0 0,0 0 0</inkml:trace>
  <inkml:trace contextRef="#ctx1" brushRef="#br0" timeOffset="1307.72">24135 13125 0,'25'0'31,"-1"0"-15,0-24-16,0 24 16,0 0-16,-24-24 0,24 24 0,-24-24 0,24 24 0,0 0 15,-24-24-15,24 24 0,0 0 0,0-24 0,0 24 0,1 0 0,-25-24 16,24 24-16,0-24 0,0 24 0,0 0 0</inkml:trace>
  <inkml:trace contextRef="#ctx1" brushRef="#br0" timeOffset="1550.72">23991 13414 0,'24'0'16,"0"0"0,0 0-16,0 0 0,0 0 15,0 0-15,1 0 0,-1 0 16,-24-24-16,24 24 0,0 0 0,0 0 0,0 0 0,0 0 16,0-24-16,0 24 0,0 0 0,-24-24 0,24 24 0,0 0 15</inkml:trace>
  <inkml:trace contextRef="#ctx1" brushRef="#br0" timeOffset="2097.91">24665 12957 0,'24'0'94,"-24"-24"-94,25 24 0,-25-24 15,0 0-15,0-1 0,24 25 16,-24-24-16,24 24 0,-24-24 0,0 0 0,0 0 15,24 24-15,-24 24 47,0 0-31,0 0-16,24-24 16,-24 24-16,0 1 0,24-25 0,0 0 15,0-25 16,-24 1-15,0 0-16,24 24 0,-24-24 16,24 24 31,0 0-47,-24 24 15,24-24-15</inkml:trace>
  <inkml:trace contextRef="#ctx1" brushRef="#br0" timeOffset="2520.91">25003 12692 0,'24'0'31,"-24"24"-15,24-24-16,-24 24 0,24-24 0,-24 24 16,0 0-16,24-24 0,-24 24 15,0 0 1,24-24 46,0 0-46,0 0-16,-24-24 0,24 24 0,0 0 16,-24-24-16,24 24 0,1 0 0,-25-24 0,24 24 0,0 0 0,0 0 0,0-24 0,0 24 0,0-24 0,0 24 15,0 0-15,-24-24 0,24 24 0,0-24 0,-24 0 0,24 24 0,1 0 0,-25-24 0,24 24 0,-24-24 16,24 24-16,0 0 0,-24-25 0,24 1 0,-24 0 15,0 0-15,0 0 0,0 0 16,0 0-16,-24 24 0,0-24 16,24 48 15</inkml:trace>
  <inkml:trace contextRef="#ctx1" brushRef="#br0" timeOffset="2896.91">25725 13414 0,'0'24'0,"-24"-24"0,24 25 31,24-25-31,0 0 15,0 0-15,0 0 0,1 0 0,-1 0 0,0 0 0,0 0 16,0 0-16,0 0 0,0 0 0,0 0 0,24 0 0,-24 0 16,0 0-16,1 0 0,-1 0 0,0 0 0,24 0 0,-24 0 0,0 0 0,0 0 0,0 0 0,0 0 15,0 0-15,-24-25 0,25 25 0,-1 0 16</inkml:trace>
  <inkml:trace contextRef="#ctx1" brushRef="#br0" timeOffset="3137.54">25942 13703 0,'24'0'0,"0"0"16,0 0-16,0 0 0,0 0 15,0 0-15,1 0 0,-1 0 0,0 0 0,0 0 16,0 0-16,0 0 0,0 0 0,0 0 0,0 0 16,-24-24-16,24 24 0,0 0 0,1 0 0,-1 0 15,0 0-15,0-24 0,0 24 0,0 0 0,0 0 0</inkml:trace>
  <inkml:trace contextRef="#ctx1" brushRef="#br0" timeOffset="3569.57">27821 12933 0,'-24'0'0,"0"0"15,0 24-15,24 0 0,-25 0 0,25 0 0,0 0 16,-24 0-16,24 0 0,-24-24 0,24 48 0,0-23 0,-24-25 0,24 48 0,0-24 0,-24 0 0,0 0 0,24 0 0,0 0 0,0 0 16,-24 0-16,24 0 0,0 0 0,0 1 0,0-1 0,-24 24 0,24-24 0,0 0 0,-24 0 0,24 0 0,0 0 15,0 24-15,0 1 0,0-25 0,0 0 0,0 24 0,24-24 0,-24 0 0,0 0 0,24 0 0,-24 0 16,24-24-16,0 24 0,-24 0 0,24-24 0,0 25 0,0-25 0,0 24 0,1-24 0,-1 0 0,0 0 16,0 24-16,0-24 0,0 0 0,0 0 0,0 0 0,0 0 0,0 0 0,0 0 0,0 0 0,1 0 15,-1 0-15,0 0 0,0-24 0,0 24 0,0-24 0,0 24 0,-24-25 0,24 25 0,0 0 0,-24-24 0,24 24 16,0-24-16,-24 0 0,25 24 0,-25-24 0,24 0 0,-24 0 0,24 0 0,-24 0 0,24 24 0,-24-24 15,0 0-15,0 0 0,0-1 0,0 1 0,0 0 0,0 0 0,0 0 16,0 0-16,0 0 0,0 0 0,0 0 0,0 0 0,0 0 0,-24 24 0,0-73 16,24 49-16,-24 24 0,24-24 0,-25 0 0,25 0 0,-24 24 0,24-24 0,-24 24 0,24-24 0,-24 24 0,24-24 15,0 0-15,-24 24 0,24-24 0,-24 24 0,24-24 0,-24 24 0,24-25 0,-24 1 0,0 0 16,0 24-16,24-24 0,-24 24 0,24-24 16,-25 24-16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11:22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31289 12234 0,'24'0'79,"1"0"-79,-1 0 15,0 0-15,0 0 16,0 0-1,0 0 48</inkml:trace>
  <inkml:trace contextRef="#ctx0" brushRef="#br0" timeOffset="495.41">31289 12403 0,'24'0'47,"1"0"-47,-1 0 15,0 0-15,0 0 0,0 0 0,0 0 16,0 0-16,0 0 0,0 0 0,0 0 16,0 0-16</inkml:trace>
  <inkml:trace contextRef="#ctx0" brushRef="#br0" timeOffset="1132.93">32108 11969 0,'-24'0'16,"0"0"-16,24 24 16,-24-24-16,24 25 0,0-1 15,0 0-15,-24-24 0,24 24 0,0 0 0,0 0 16,0 0-16,0 0 0,0 0 0,-24-24 0,24 24 0,0 0 0,0 0 0,0 1 15,0-1-15,-24-24 0,24 24 0,0 0 0,0 0 0,0 0 0,0 0 16,0 0-16,24-24 0,-24 24 0,0 0 0,24-24 0,-24 24 16,0 0-16,24-24 0,-24 25 0,24-25 0,0 0 15,-24 24-15,24-24 0,0 0 16,0 0 0,1 0-16,-1 0 15,0 0-15,-24-24 0,24 24 16,-24-25-16,0 1 0,0 0 0,24 24 0,-24-24 0,0 0 0,24 24 15,-24-24-15,0 0 0,0 0 0,0 0 0,0 0 0,0 0 16,0 0-16,0-1 0,0 1 0,0 0 0,0 0 0,-24 24 0,24-24 16,0 0-16,-24 24 0,24-24 0,0 0 0,-24 24 15,24-24-15,0 0 0,-24 24 0,0 0 16,-1 0 0,1 0-16,0 0 0,0 0 15,0 0-15</inkml:trace>
  <inkml:trace contextRef="#ctx0" brushRef="#br0" timeOffset="14308.05">28158 14426 0,'0'24'47,"-24"0"-47,24 0 0,-24 0 15,24 0-15,-24 0 0,24 0 0,-24-24 0,24 25 0,0-1 16,-24 0-16,24 0 0,-25 0 0,25 0 16,-24 0-16,24 0 0,-24-24 15,24 24-15,0-48 156,0 0-156,0 0 0,24 24 0,-24-24 0,0 0 16,24 24-16,-24-24 0,0 0 0,25 0 0,-25-1 16,24 25-16,-24-24 0,0 0 0,24 24 0,-24-24 0,24 0 15,-24 0-15,24 0 0,-24 0 16,24 24-16,0-24 16,0 24 109,-24 24-110,24-24-15,-24 24 0,0 0 0,24-24 0,0 0 0,-24 24 0,0 0 0,25-24 0,-25 24 16,0 0-16,24-24 0,-24 24 0,24 1 0,0-1 0,-24 0 0,24-24 15,-24 24-15,0 0 0,24-24 0,-24 24 0,0 0 0,0 0 0,24-24 0,-24 24 16,0 0-16,24-24 0,-24 24 0,0 0 16,24-24-16,-48 0 140,0 0-140,0 0 0,0 0 16,0 0-16,0 0 0,0 0 0,0 0 0,-1 0 16,1-24-16,0 24 0,0 0 0,0 0 0,0 0 0,0 0 15,0 0-15,24-24 0,-24 24 0,0 0 0,0 0 16,-1 0-16,25-24 0,-24 24 0,0 0 78,48 0 63,0 0-141</inkml:trace>
  <inkml:trace contextRef="#ctx0" brushRef="#br0" timeOffset="15043.05">28857 14354 0,'-25'0'32,"1"0"-32,0 0 15,0 0-15,24 24 0,-24-24 0,24 24 16,-24 0-16,0 0 0,24 0 0,-24-24 0,24 24 16,0 0-16,-24-24 0,24 24 0,0 0 0,-24 0 0,24 1 15,0-1-15,0 0 0,0 0 0,0 0 16,0 0-16,0 0 15,0 0-15,24-24 0,-24 24 16,24-24-16,0 0 0,0 0 16,0 0-16,0 0 0,0 0 0,0 0 15,0 0-15,1 0 16,-1 0-16,-24-24 0,24 0 0,0 24 0,-24-24 0,24 24 16,-24-24-16,24 24 0,-24-24 0,24 24 0,-24-24 15,0 0-15,24 24 0,-24-24 0,0-1 16,0 1-16,0 0 15,-24 24 17,0 0-17,0 0-15,0 0 0,24 24 0,-24 0 0,24 1 16,-24-25-16,24 24 0,-24 0 0,24 0 0,0 0 0,-25-24 0,25 24 16,0 0-16,0 0 0,0 0 0,0 0 0,0 0 15,0 0-15,0 1 0,0-1 0,0 0 16,0 0-16,0 0 15,25-24 1,-1 0-16,0 0 16,0 0-16,0 0 0,0 0 0,0 0 15,0 0-15,0 0 0,0 0 16,0-24-16,0 24 0,-24-24 0</inkml:trace>
  <inkml:trace contextRef="#ctx0" brushRef="#br0" timeOffset="15359.05">29242 14715 0,'24'0'62,"0"0"-46,0 0-16,0 0 0,0 0 15,0 0-15,-24 24 0,25-24 0,-1 0 0,0 0 16,0 0-16,0 0 0,0 0 16,0 0-16,0 0 15,-24-24 16</inkml:trace>
  <inkml:trace contextRef="#ctx0" brushRef="#br0" timeOffset="15622.05">29266 14883 0,'24'0'47,"0"0"-47,0 0 16,0 0-16,0 0 0,1 0 0,-1 0 15,-24-24-15,24 24 0,0 0 0,0 0 16,0 0-16</inkml:trace>
  <inkml:trace contextRef="#ctx0" brushRef="#br0" timeOffset="16039.5">29940 14619 0,'25'0'47,"-1"0"-47,0 0 16,0 0-16,0 0 0,0 0 15,0 0-15,0 0 0,0 0 16,0 0-16,0 0 16,0 0-16,-24-25 0,25 25 0,-1 0 15,-24-24-15,0 0 16</inkml:trace>
  <inkml:trace contextRef="#ctx0" brushRef="#br0" timeOffset="16324.47">30109 14522 0,'-24'0'16,"24"24"-16,0 0 0,0 0 0,-24-24 16,24 25-16,0-1 0,0 0 0,-24-24 0,24 24 0,0 0 15,0 0-15,0 0 0,0 0 0,0 0 16,0 0-16,0 0 0,0 0 15,24-24 48,0 0-63,-24-24 0,24 24 16,-24-24-16,24 24 0,0-24 0,-24 0 0,24 0 15</inkml:trace>
  <inkml:trace contextRef="#ctx0" brushRef="#br0" timeOffset="16487.16">30254 14522 0,'0'24'15,"0"0"-15,0 0 0,0 1 16,0-1-16,0 0 0,0 0 0,24-24 16,-24 24-16,0 0 0,0 0 0,0 0 15,24-24-15,-24 24 0,0 0 16</inkml:trace>
  <inkml:trace contextRef="#ctx0" brushRef="#br0" timeOffset="17339.28">31410 14498 0,'0'24'16,"0"0"-16,0 0 15,0 0-15,0 1 0,0-1 0,0 0 0,0 0 16,0 0-16,24-24 16,-24 24-16,24-24 31,-24-24-31</inkml:trace>
  <inkml:trace contextRef="#ctx0" brushRef="#br0" timeOffset="17503.79">31386 14281 0,'24'0'47</inkml:trace>
  <inkml:trace contextRef="#ctx0" brushRef="#br0" timeOffset="18002.49">31747 14305 0,'0'-24'16,"-24"24"-16,24-24 0,0 0 0,0 0 16,-24 24-16,24-24 0,0 0 0,-24 24 15,24-24-15,-24 24 0,0-24 0,-1 0 16,25 0-16,0 48 31,0 0-31,0 0 16,0 0-16,0 0 0,0 0 0,0 0 0,0 0 15,0 0-15,0 0 0,0 1 0,0-1 0,0 0 0,0 0 16,25-24-16,-25 24 0,0 0 0,0 0 0,24-24 0,-24 24 16,0 0-16,0 0 15,0 0-15,24-24 156,0 0-140</inkml:trace>
  <inkml:trace contextRef="#ctx0" brushRef="#br0" timeOffset="18556.49">32108 14257 0,'0'24'16,"24"-24"-16,0 24 0,-24 1 16,25-25-16,-25 24 0,24 0 0,-24 0 15,24-24-15,-24 24 0,24-24 0,-24 24 0,0 0 16,24-24-16,-24 24 0,0 0 0,0 0 16,0-48 30,0 0-30,0 0-16,0 0 0,0 0 16,0 0-16,0 0 0,0 0 0,0 0 15,0-1-15,0 1 0,0 0 0,24 24 0,-24-24 0,0 0 16,24 24-16,-24-24 0,0 0 0,24 24 0</inkml:trace>
  <inkml:trace contextRef="#ctx0" brushRef="#br0" timeOffset="19320.5">32710 14378 0,'-24'0'0,"0"0"0,0 0 15,0 0-15,0 0 0,0 0 16,24 24-1,0 0 1,0 0 0,0 0-16,0 0 15,0 0-15,0 0 16,0 0-16,24-24 0,0 24 16,0-24-16,-24 25 15,24-25-15,-24 24 47,0 0-47,-24-24 16,24 24-16,-24-24 0</inkml:trace>
  <inkml:trace contextRef="#ctx0" brushRef="#br0" timeOffset="19797.79">32903 14281 0,'24'0'16,"0"0"-16,-24-24 0,24 24 0,1 0 15,-25-24 1,24 24-16</inkml:trace>
  <inkml:trace contextRef="#ctx0" brushRef="#br0" timeOffset="20055.2">32903 14450 0,'24'0'16,"0"0"-1,0 0-15,1 0 16,-1 0-16,0 0 0,0 0 16,0 0-1,-24-24-15,24 24 0,0 0 32</inkml:trace>
  <inkml:trace contextRef="#ctx0" brushRef="#br0" timeOffset="20488.18">33264 14065 0,'-24'0'0,"0"0"16,24 24-16,-24-24 0,24 24 0,-24-24 15,24 24-15,-24 0 0,24 0 0,-24 0 0,24 0 0,0 0 16,0 0-16,0 0 0,0 1 0,0-1 0,0 0 0,0 0 0,0 0 0,24 0 16,-24 0-16,0 0 0,24 0 0,-24 0 0,24 0 0,-24 0 0,24-24 0,0 25 0,0-25 15,-24 24-15,0 0 0,25-24 0,-1 0 0,0 0 0,-24 24 0,24-24 16,0 0-16,-24 24 0,24-24 0,0 0 0,0 0 15,0 0-15,-24-24 0,24 24 16,-24-24-16,0 0 0,0 0 0,0-1 0,0 1 16,0 0-16,0 0 0,0 0 0,0 0 0,0 0 0,0 0 15,0 0-15,0 0 0,0 0 0,0 0 0,-24-1 16,24 1-16,-24 0 0,24 0 0,-24 24 0,0 0 0,24-24 0,-24 24 16,24-24-16,0 0 0,-24 24 0,24-24 0,-24 24 0,0 0 0,24-24 15,-24 24-15,-1 0 0,1 0 16</inkml:trace>
  <inkml:trace contextRef="#ctx0" brushRef="#br0" timeOffset="55112.37">29097 16449 0,'0'-24'16,"-24"24"-1,0 0-15,0 0 0,0 0 16,0 0-16,0 0 15,0 0-15,0 0 16,0 0-16,0 0 0,-1 0 0,1 0 0,0 0 16,0 24-16,0-24 0,0 0 0,0 24 15,0-24-15,24 24 0,-24-24 0,0 0 0,0 24 0,-1-24 0,1 0 0,24 24 16,-24-24-16,0 0 0,24 24 0,-24-24 0,24 24 0,-24-24 0,0 0 0,24 24 0,-24-24 0,0 0 16,24 25-16,-24-25 0,0 24 0,0-24 0,-1 24 0,1-24 0,24 24 15,-24-24-15,0 24 0,0-24 0,24 24 0,-24-24 0,0 0 16,24 24-16,-24 0 0,0-24 0,24 24 0,-24-24 0,24 24 15,-24-24-15,24 24 0,-25-24 0,25 24 0,-24 1 0,24-1 16,-24-24-16,24 24 0,0 0 0,-24-24 0,24 24 16,0 0-16,-24-24 0,24 24 0,0 0 0,0 0 15,0 0-15,-24-24 0,24 24 16,0 1-16,0-1 0,0 0 0,0 0 16,0 0-16,0 0 0,0 0 0,0 0 15,0 0-15,0 0 0,0 0 0,0 0 16,0 0-16,0 1 0,24-25 0,-24 24 0,0 0 15,24-24-15,-24 24 0,24-24 16,-24 24-16,24 0 0,0 0 16,1 0-16,-1 0 0,0-24 15,-24 24-15,24-24 0,-24 24 0,24-24 0,0 0 16,0 0-16,-24 25 0,24-1 0,0-24 16,0 0-16,0 24 0,1-24 0,-1 0 15,0 0-15,-24 24 0,24-24 0,0 0 0,0 0 0,0 0 16,0 0-16,-24 24 0,24-24 0,0 0 0,0 0 0,0 0 0,-24 24 0,25-24 15,-1 0-15,0 0 0,0 0 0,0 0 16,0 0-16,0 0 0,0 0 0,0 0 0,0 0 16,0 0-16,1 0 0,-1 0 0,0 0 15,0-24-15,0 24 0,0 0 0,0 0 0,0 0 0,0 0 16,-24-24-16,24 24 0,0 0 0,0 0 0,1-24 0,-1 24 0,0 0 16,0 0-16,-24-24 0,24 0 0,0 24 0,0 0 15,-24-25-15,24 25 0,-24-24 16,24 24-16,0 0 0,-24-24 0,24 24 15,-24-24-15,25 24 0,-25-24 16,24 24-16,0 0 0,-24-24 0,24 24 0,-24-24 16,0 0-16,24 24 0,-24-24 0,24 24 0,0-24 15,-24 0-15,0-1 0,24 25 0,-24-24 0,0 0 0,24 24 16,-24-24-16,0 0 0,0 0 0,24 0 0,-24 0 16,24 0-16,-24 0 0,0 0 0,24 24 0,-24-24 15,0 0-15,0-1 0,0 1 0,0 0 0,0 0 16,0 0-16,0 0 0,0 0 15,0 0-15,0 0 0,0 0 16,-24 24-16,24-24 0,0-1 0,-24 25 16,24-24-16,0 0 0,0 0 15,-24 24-15,24-24 0,0 0 16,0 0-16,-24 24 0,24-24 0,-24 24 16,24-24-16,-24 24 0,24-24 0,0 0 15,-24 24-15,24-24 16,-24 24-16,24-25 0,0 1 0,-24 24 15,0-24-15,0 0 16,-1 0-16,25 0 16,-24 24-16,0 0 15,0 0 1,24-24-16,-24 24 16,0 0-16,0 0 0,0 0 15,0 0-15,0 0 16,0 0-16,-1 0 15</inkml:trace>
  <inkml:trace contextRef="#ctx0" brushRef="#br0" timeOffset="57523.53">24087 16184 0,'24'0'78,"0"0"-78,1 0 16,-1 0-16,0 0 0,0 0 0,0 0 0,0 0 0,0 0 15,0 0-15,0 0 0,0 0 0,0 0 16,0 0-16,1 0 0,-1 0 0,0 0 0,0 0 16,0 0-16,0 0 0,0 0 0,0 0 15,0 0-15,0 0 0,0 0 0,1 0 16,-1 0-16,0 0 0,0 0 0,0 0 16,0 0-16,0 0 0,0 0 15,0 0-15,0 0 16,-24-24-16,24 24 0,0 0 0,1 0 0,-1 0 15,0 0-15,0 0 16,0 0-16,0 0 0,0 0 16,0 0-16,0 0 0,0 0 15,0 0-15,1 0 0,-1 0 0,0 0 16,0 0-16,0 0 0,0 0 0,0 0 16,0 0-16,0 0 0,0 0 0,0 0 0,0 0 0,1 0 0,-1 0 15,24 0-15,-24 0 0,0 0 0,0 0 0,0 0 0,0 0 0,0 0 0,0 0 16,1 0-16,-1 0 0,0 0 0,0 0 0,0 0 15,0 0-15,0 0 0,0 0 0,0 0 16,0 0 0,0 0-1,0 0-15,1 0 16,-1 0-16,0 0 0,0 0 0,0 0 16,0 0-16,0 0 0,0 0 0,0 0 0,0 0 0,0 0 0,1 0 0,-1 0 0,0 0 0,0 0 15,0 0-15,0 0 0,0 0 0,0 0 0,24 0 0,-24 0 16,0 0-16,25 0 0,-25 0 0,24 0 0,-24 0 0,0 0 0,0 0 0,0 0 0,0 0 15,0 0-15,1 0 0,-1 0 0,0 0 0,0 0 16,0 0-16,0 0 0,0 0 0,0 0 16,0 0-16,0 0 0,0 0 15,0 0-15,1 0 0,-1 0 16,0 0-16,0 0 16,0 0-16,0 0 15,0 0-15,0 0 16,0 0-16,0 0 0,0 0 0,1 0 0,-1 0 15,0 0-15,0 0 0,0 0 0,0 0 0,0 0 0,0 0 0,0 0 0,0 0 16,0 0-16,1 0 0,-1 0 0,0 0 0,-24 24 0,24-24 0,0 0 16,0 0-16,0 0 0,0 0 0,0 0 15,0 0-15,0 0 63,0 0-48,-48 0 110,0 0-109,0 0-16,0 0 16,0 0-1,24-24 1,-24 24 78,0-24-79,0 24 1,24-24-16,-24 24 16,0 0-1,24-24-15,-24 24 16,-1 0-1,25-24 79,-24 24-78,48 0 156,1 0-172,-1 0 0,-24 24 0,24-24 0,0 0 15,0 0-15,-24 24 0,24-24 0,-24 24 0,24-24 0,0 0 16,0 0-16,-24 24 0,24-24 0,0 0 16,-24 24-16,24-24 15,-24 24 79,0 0-78,0 0-16,-24-24 15,24 24-15,-24-24 0,24 24 16,-24-24-16,0 0 0,24 24 15,-24-24-15,24 25 0,-24-25 0,0 0 0,0 0 16,24 24-16,-24-24 0,0 24 0,0-24 16</inkml:trace>
  <inkml:trace contextRef="#ctx0" brushRef="#br0" timeOffset="59757.94">29411 16184 0,'24'0'93,"0"0"-93,0 0 16,0 0-16,0 0 0,0 0 0,0 0 16,0 0-16,0 0 0,0 0 0,0 0 15,1 0-15,-1 0 0,0 0 16,-24-24-16,24 24 0,0 0 0,0 0 15,0 0 1,0 0 0,0 0-16,0 0 15,0 0-15,1 0 0,-1 0 0,0 0 0,0 0 0,-24-24 0,24 24 16,0 0-16,0 0 0,24 0 0,-24 0 0,24 0 0,-23 0 0,-1 0 0,0 0 0,0 0 0,0 0 16,48 0-16,-24 0 0,-24 0 0,1 0 0,-1 0 0,0 0 0,0 0 15,0 0-15,0 0 0,0 0 0,0 0 0,0 0 0,0 0 0,0 0 16,0 0-16,1 0 0,-1 0 15,0 0 48,0 0-63,0 0 16,0 0-16,0 0 0,0 0 15,0 0-15,0 0 0,0 0 0,1 0 0,-1 0 16,0 0-16,0 0 0,0 0 0,0 0 15,0 0-15,0 0 0,0 0 16,-24-24-16,24 24 0,0 0 0,1 0 0,-1 0 16,0 0-16,0 0 0,0 0 15,0 0-15,0 0 0,0 0 0,-24-24 0,24 24 16,0 0-16,0 0 0,0 0 0,1 0 16,-1 0-16,0 0 15,0 0-15,0 0 0,-24-24 16,24 24-16,0 0 0,0 0 0,0 0 15,0 0-15,0 0 0,1 0 16,-1 0-16,0 0 0,0 0 16,0 0-16,0-25 15,0 25-15,0 0 16,-24-24-16,24 24 0,0 0 16,0 0-1,0 0-15,1 0 16,-1 0-16,0 0 31,0 0-15,0 0-1,-24-24-15,24 24 0,0 0 16,0 0-16,0 0 16,0 0-1,-24-24 1,24 24 15,1 0 16,-25-24 62,0 0-93,-25 24-16,25-24 0,-24 24 0,0 0 16,24-24-16,-24 24 0,0 0 15,24-24-15,-24 24 16,0 0-1,24-24-15,0 0 0,-24 24 16,0 0-16,24-24 0,-24 24 16,0 0 31,24-25-32,24 25 126,0 0-141,0 0 15,-24 25-15,24-25 0,0 0 0,0 0 0,-24 24 0,24-24 16,-24 24-16,24-24 0,0 0 0,-24 24 0,24-24 16,1 0-16,-25 24 15,0 0 1,0 0 15,0 0-31,-25-24 16,25 24-16,-24 0 0,24 0 15,0 0-15,-24-24 0,24 25 0,-24-25 0,24 24 0,0 0 16,-24-24-16,24 24 0,0 0 0,0 0 16,0 0-16,0 0 15</inkml:trace>
  <inkml:trace contextRef="#ctx0" brushRef="#br0" timeOffset="65046.52">29531 16208 0,'24'0'94,"0"0"-78,0 0-16,0 0 0,0 0 15,0 0-15,-24 24 0,25-24 0,-1 0 16,0 0-16,0 24 15,0 0-15,0-24 16,-24 24-16,24-24 0,0 0 16,0 0-16,-24 24 0,24-24 15,0 0-15,1 0 0,-25 25 0,24-25 16,0 0-16,-24 24 0,24-24 0,0 0 0,0 0 0,-24 24 0,24-24 0,0 0 0,0 0 0,0 24 0,0-24 16,0 24-16,1-24 0,-1 0 0,-24 24 0,24-24 0,24 0 0,-24 24 0,0 0 0,0-24 0,0 0 0,0 0 0,0 24 15,1-24-15,-1 0 0,0 24 0,24-24 0,0 0 0,0 48 0,-24-48 16,0 0-16,25 0 0,-49 25 0,48-25 0,-24 24 0,0-24 0,48 0 0,-24 24 15,-24-24-15,-24 24 0,25-24 0,-1 0 0,0 0 0,0 0 0,0 0 0,-24 24 0,24-24 16,0 0-16,0 0 47,0 0-31,0 0-16,-24 24 15,24-24-15,1 0 0,-1 0 16,0 0-1,-24 24-15,24-24 0,0 0 16,0 0 0,-24 24-16,24-24 15,0 0-15,0 0 16,0 0 0,-24 24-16,-24-24 125,0 0-125,0 0 0,0 0 15,0-24-15,0 24 0,0 0 0,24-24 0,-24 24 0,0 0 16,-1 0-16,1 0 0,0 0 0,0 0 0,0 0 0,0 0 0,0 0 15,0 0-15,0 0 0,0 0 0,0 0 16,-1 0 0,1 0-16,0-24 15,0 24-15,0 0 0,0 0 16,0 0-16,0 0 16,0 0-16,0 0 15,0 0-15,-1 0 16,1 0-16,24-24 15,-24 24-15,0 0 16,0 0-16,0 0 16,48 0 140,0 0-156,0 0 0,0 0 16,0 0-16,-24 24 0,25-24 0,-1 0 0,0 0 0,0 0 0,0 0 15,0 0-15,0 0 0,0 24 0,0-24 0,0 0 0,0 0 0,1 0 16,-25 24-16,24-24 0,0 0 0,0 0 0,0 0 0,0 0 15,0 0-15,0 0 0,0 0 16,0 0-16,0 0 0,1 0 16,-1 0 15,0 0-15,0 0-16,0 0 15,0 0-15,0 0 0,0 0 16,0 0-16,0 0 0,0 0 15,-24-24 142,0 0-157,-24 24 0,24-24 0,-24 24 0,0-24 15,24 0-15,-24 24 0,24-24 0,-24 24 0,24-24 0,-24 24 0,24-25 0,-24 1 0,0 24 0,24-24 16,-24 24-16,0-24 0,-1 24 0,25-24 0,-24 24 0,0-24 0,0 24 16,24-24-16,-24 24 0,0 0 0,24-24 0</inkml:trace>
  <inkml:trace contextRef="#ctx0" brushRef="#br0" timeOffset="69907.2">28375 16256 0</inkml:trace>
  <inkml:trace contextRef="#ctx0" brushRef="#br0" timeOffset="70141.77">28760 16232 0</inkml:trace>
  <inkml:trace contextRef="#ctx0" brushRef="#br0" timeOffset="70362.77">29146 16256 0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33:30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30462 1252 0,'-17'0'0,"-1"0"16,0-18-16,1 18 15,17-17-15,-18 17 16,1 0-16,-1 0 15,0 0-15,-88 17 16,89-17-16,-54 36 0,-52 17 16,105-36-16,-123 54 0,70-1 0,-17-17 0,18 18 15,-18-1-15,-89 89 16,142-124-16,-36 18 0,54-35 0,-19 17 0,-69 71 16,105-88-16,-89 70 0,54-35 0,35-18 15,-53 89-15,35-89 0,18 0 0,18 71 16,-18-88-16,18 35 0,52 35 15,-17-35-15,-35-36 0,35 36 16,-36-35-16,19 17 0,-1-17 0,0-1 16,53 36-16,-88-35 0,53 0 0,-17-1 15,-1 1-15,71 17 0,-89-35 0,1 0 0,17 0 16,36 18-16,-36-18 0,-17 0 0,88 0 16,-71 0-16,71 0 0,-18 0 0,-18-18 15,-17-17-15,18 17 0,-71 1 16,106-36-16,-18 17 0,-35 1 0,-53 17 0,70-17 15,-17 0-15,36-53 0,-72 70 16,1 0-16,0 1 0,-18-1 0,35-52 0,-35 52 16,17 0-16,-17 1 0,0-36 0,18-18 15,-18 36-15,0 17 0,0 1 0,18-19 0,-18 1 16,0 17-16,0-17 0,0-18 0,0 18 0,17-18 16,-17 35-16,0 1 0,18-89 15,-18 71-15,18-18 0,-18 0 0,0 18 16,0 17-16,0-70 0,0 70 0,0-35 0,0 18 0,-18-18 15,-17 0-15,17 0 0,0 36 0,1-1 16,-1 0-16,-35-17 0,36 17 16,-1-17-16,0 35 0,1 0 0,17-18 15,-18 18-15,0 0 47,1 0-47,-1 0 0,0 0 0,1 0 16,-1 0-16,-17 0 0,0 0 0,17 0 15</inkml:trace>
  <inkml:trace contextRef="#ctx0" brushRef="#br0" timeOffset="605.99">30251 1975 0,'0'0'0,"-18"0"0,18-17 0,-18 17 0,1 0 16,-1 0-16,0 0 15,1 0-15,-1 0 0,1 0 0,-72 0 16,54 0-16,0 17 0,17 1 16,-35-1-16,0 19 15,53-19-15,-17 1 0,-1 0 0,18-1 0,-35 36 16,35-17-16,-18 16 0,18 1 15,0 0-15,0-35 0,0 0 0,0-1 16,0 1-16,0-1 0,0 1 0,0 0 0,0-1 0,18 1 16,-1-18-16,19 53 0,-1-35 15,-17-18-15,-1 0 0,19 17 0,-1-17 0,18 0 16,17 0-16,36-35 16,-53 0-16,-53 17 0,53-35 15,-35 35-15,-1-87 0,-17 87 16,0-35-16,0 0 15,0 36-15,0-1 0,0-35 0,-17 53 0,17-18 16,-36-17-16,19 17 0,-1 1 16,-17-1-16,17 0 0,-35-34 15,36 52-15,34 0 47</inkml:trace>
  <inkml:trace contextRef="#ctx0" brushRef="#br0" timeOffset="1272.99">30127 1040 0,'0'0'0,"-17"0"47,17-35-32,0 0-15,0 17 0,0 1 16,0-1-16,-18-17 0,18-1 16,0 19-16,-18 17 0,18-18 15,-17 18 17,17 18-32,0 35 0,0-36 15,-18 1-15,18 17 0,0-17 0,0-1 0,-18 19 16,18-19-16,0 1 0,0 0 0,0 17 0,-17 71 15,17-71-15,-18 0 0,18 18 0,0 71 16,0-71-16,0 0 0,0 17 0,0 54 16,0-89-16,0 18 0,0-36 0,0 36 0,0 18 0,0-18 0,0 158 15,18-122-15,-18-1 0,0-53 0,17 0 0,-17 142 16,0-124-16,18-36 0,-18 36 0,0 18 0,18 17 16,-1 35-16,-17-70 0,18 18 0,0-18 15,-18 53-15,0-89 0,0 1 0,0 35 16,0-35-16,0-1 0,0 1 0,0-1 0,0 19 15,0-1-15,0-17 0,0-1 16,0 19-16,0-19 0,0-34 63,0-1-63,0 0 15,0 1-15,0-1 0,0 0 16,0-1022-16,-18 2063 0,18-1041 0,0 0 0,-18 18 0,18-35 15,0 18-15,0-1 0,0 0 0,-17-17 0,17 17 16,-36-17-16,36 17 0,-17 18 0</inkml:trace>
  <inkml:trace contextRef="#ctx0" brushRef="#br0" timeOffset="1834.24">27922 2663 0,'18'0'47,"0"0"-47,17-17 0,35-1 16,-34 18-16,-19-18 0,72 1 0,-72 17 0,71 0 0,212-36 15,-159 19-15,0-1 0,71 0 16,-159 18-16,582-53 0,-247-17 15,-335 70-15,106-18 0,-53 1 0,70-19 16,0 1-16,-123 17 0,371-34 16,-266 16-16,-34 1 0,-71 35 0,0-18 15,17 1-15,-52 17 16,0 0-16,17 0 0,-35-18 16,17 18-16,1 0 0,0 0 15,-18-18-15,35 18 0,-17 0 16,-1 0-16,19 0 0,-19 0 0,1 0 15,0 0-15,-1-17 0,1 17 0,-1 0 16,-34 0 31,-36 0-47,35 0 0,1 0 16,-142 0-16</inkml:trace>
  <inkml:trace contextRef="#ctx0" brushRef="#br0" timeOffset="2468">28840 3492 0,'0'18'0,"0"-36"0,-18 36 0,18-1 0,0 1 16,-18 0-16,-17-1 0,53-34 63,-1-1-63,-17 0 0,18 1 0,17-1 15,-17 1-15,35-19 0,-53 19 0,123-72 16,-70 37-16,-35 52 0,52-53 0,19-18 15,-54 36-15,-18 35 0,36-36 0,159-175 16,-177 211-16,195-194 0,-107 88 0,18-18 16,-88 89-16,124-106 0,-142 106 0,318-300 15,-318 299-15,194-211 0,-52 18 16,-160 194-16,18-18 0,54-53 0,-54 18 0,18 35 0,35-106 16,-53 89-16,1-1 0,-36 36 0,53-71 0,17-53 15,-35 89-15,1-18 16,-36 70-16,53-70 0,-53 70 15,17 0-15,-34 18 63,17 18-63,-18 0 16,0-18-16,18 17 0,-35 1 0,-18 17 15,35-17-15</inkml:trace>
  <inkml:trace contextRef="#ctx0" brushRef="#br0" timeOffset="3050.53">28734 1340 0,'0'18'47,"17"-18"-47,54 70 0,35 19 15,-36-36-15,19 17 0,16 18 16,19 0-16,-89-70 0,89 88 0,-1-18 16,-35 0-16,0-17 0,36 35 15,-89-89-15,124 160 0,-141-177 0,176 211 16,-159-175-16,35 52 0,-70-70 0,53 52 15,18 1-15,-18-18 0,-36-36 16,19 18-16,-1 1 0,-17-36 16,-18 17-16,17-17 0</inkml:trace>
  <inkml:trace contextRef="#ctx0" brushRef="#br0" timeOffset="5131.34">30039 2504 0,'18'0'63,"-1"0"-63,-17-17 0,18-1 0,17 0 15,-17 18-15,-1-17 0,1 17 0,17-35 16,-17 35-16,0-18 0,17 0 15,-17 1 1,-1 17-16,-17-18 0,0 0 16,18 18-1,0 0 17,-18-17-32,17 17 0,-17-18 15,18 18-15,-36 0 219,1 0-203,17-18-16,-18 18 0,18-17 0,-18 17 15,1 0-15,17-18 0,-18 18 0,0 0 16,36 0 93,0 0-93,-1 0-16,-17 18 15,18-18-15,0 17 0,-1-17 125</inkml:trace>
  <inkml:trace contextRef="#ctx0" brushRef="#br0" timeOffset="6361.43">29633 4762 0,'-17'0'16,"-1"0"15,0 0-31,1 0 16,-1 0-16,1 0 0,-1 0 0,-17 0 0,17 18 15,-17-18-15,-1 17 0,19 1 0,-1-18 0,-52 35 16,34-35-16,19 18 0,-36 0 15,35-1-15,0-17 0,18 18 0,-17-18 0,-1 18 16,1-1-16</inkml:trace>
  <inkml:trace contextRef="#ctx0" brushRef="#br0" timeOffset="7220.03">26935 4833 0,'17'0'47,"1"0"-47,0 0 0,17 0 16,0 0-16,71 0 0,-71 0 15,0 0-15,36 0 0,-36 0 0,1-18 16,34 18-16,-52 0 0,-1-18 0,1 18 16,17 0-16,-17 0 15,-18-17-15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47:33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20743 12365 0,'0'-18'63,"-70"18"-63,35 0 15,17 0-15,-70 0 0,52 0 16,-69 0-16,34 0 0,18 0 0,18 18 16,17-18-16,-35 17 0,-123 36 15,123-35-15,-35-1 0,-18 19 16,88-36-16,-17 17 0,0-17 15,17 0-15,0 0 0,1 0 16,17 18 140,0 0-156,17 17 16,-17-18-16,18 36 0,0 71 16,-18-106-16,17 52 0,-17-52 0,18 70 0,0-70 0,-18 52 0,0 1 15,35 17-15,-17 18 0,-1 35 0,1-106 0,17 141 16,-17-70-16,-1-35 0,36 282 15,-53-195-15,18-69 16,-18 16-16,0-52 0,0-35 0,0 35 16,0-36-16,0 1 0,0 35 0,0-35 15,0 17-15,18 0 0,-18 1 16,0-1-16,17-18 0,-17 1 16,0 53-16,18-36 15,-18-17-15,0-1 0,0 1 0,17-1 16,-17 1-16,0 0 109,18-18-93,-18 17-1,0 1-15,0 0 16,0-1-16,0 19 0,0-1 16,18-35-16,-18 53 0,0-36 0,0 36 0,0-35 15,0 0-15,0 35 0,0-36 0,0 1 16,0 17-16,17-17 0,1-18 156,35 35-140,-35-35-16,-1 0 0,1 0 0,0 0 15,-1 0-15,1 0 0,-1 0 16,1 0-16,17 0 0,-17 0 0</inkml:trace>
  <inkml:trace contextRef="#ctx0" brushRef="#br0" timeOffset="1639.34">24253 12259 0,'0'17'78,"18"-17"-78,53 18 0,-36 0 0,0-18 16,-35 17-16,159-17 0,-71 0 15,-17 0-15,35 0 0,-54 0 0,160-17 16,-35-19-16,-89 36 0,0-17 0,18 17 16,-18-18-16,88 0 0,-35-17 15,-52 35-15,-19-35 0,-52 35 16,-1 0-16,-34 0 31,17 17-15,-18-17-16,18 18 15,0 0 1,-17-18 0,17 17-1,0 1-15,0 0 0,-18-18 16,18 17-16,0 1 0,-18 17 0,18-17 0,0 0 15,0 87-15,0-69 0,0-19 0,0 36 0,0-18 16,0 71-16,0 0 0,0-53 0,0 0 0,0 0 16,18 53-16,-18-53 0,18 0 0,-1 35 0,18 0 15,-35 0-15,18-88 0,17 141 16,-17-70-16,17 17 0,-17-17 0,0-1 0,-1-35 16,1 36-16,35 35 0,-53-53 15,17-18-15,1 18 0,0-18 0,-18-17 16,0-1-16,0 19 0,17-19 0,-17 1 15,0 0-15,18-1 0,-18 1 0,0 0 0,0-1 16,18 1-16,-18-1 0,0 1 0,17-18 0,-17 18 0,0-1 16,0 1-16,0 0 0,0-1 15,0 1-15,0 0 0,0-1 0,18-17 0,-18 18 16,0-1-16,0 1 0,0 0 0,0-1 0,18 72 16,-1-72-16,-17 1 0,0 0 0,18-1 15,-18 1-15,17 52 0,-17-52 0,0 17 0,18-17 16,-18 0-16,0-1 0,0 1 0,18-1 15,-18 1-15,17-18 0,-17 18 16,18 17-16,-18-17 16,-18-18 156,1 0-157,-19 0-15,-52 0 0,53 0 16,-71 0-16,88 0 0,-34 17 0,-1-17 0,-18 0 0,1 0 15,-54 36-15,-123 17 0,124-36 0,52 1 16,-229 35-16,283-53 0,-283 53 16,282-53-16,-52 17 0,-1 1 0,0-18 15,19 0-15,-37 18 0,36-18 0,36 0 16,34 0 62,-17-18-78,18 18 16,-18-18-16,18 18 0,-1-17 0</inkml:trace>
  <inkml:trace contextRef="#ctx0" brushRef="#br0" timeOffset="4063.14">20285 12876 0,'17'0'47,"1"0"-47,0 0 16,-1 0-16,1 0 0,17 0 15,-17 0-15,17 0 0,0 0 16,1 0-16,-1-18 16</inkml:trace>
  <inkml:trace contextRef="#ctx0" brushRef="#br0" timeOffset="4582.26">20849 12629 0,'0'0'0,"18"-18"78,-18 1-63,0-1-15,17 18 0,-17-17 0,18-1 16,0 18-16,-18-18 0,17 1 16,1 17 31,-18 17-47,0 1 0,18 0 15,-1 17-15,-17 18 0,0-36 0,18 1 16,-18 0-16,0-1 0,0 1 0,0 0 0,0-1 15,0 1-15,0 17 0,0-17 0,0-1 16,0 1-16</inkml:trace>
  <inkml:trace contextRef="#ctx0" brushRef="#br0" timeOffset="5702.51">21978 13370 0,'18'0'78,"-18"-35"-78,17 35 16,36-36-16,-53 19 0,18-1 15,0 0-15,-1 18 0,-17-17 0,18-1 0,-1 1 16,1-1-16,0 18 0,-18-18 16,0 36 31,17-18-47,-17 53 0,0-36 15,0 1-15,0 0 0,0-1 0,0 1 0,0 17 0,0-17 16,0 0-16,0-1 0,0 1 0,0-1 0,0 1 0,0 0 0,0 17 15,0-17-15,0-1 0,0 1 16,0 0-16,0-1 16</inkml:trace>
  <inkml:trace contextRef="#ctx0" brushRef="#br0" timeOffset="6547.51">23671 13952 0,'18'0'47,"17"-18"-47,-17-17 15,-18 17-15,18 18 0,17-35 0,0 0 16,-35 17-16,18 18 15,-18-17-15,17 17 0,-17-18 0,0 36 47,18-1-31,-18 36-16,18-53 0,-18 18 0,0-1 0,0 36 16,17 18-16,-17-53 0,18 17 0,-18-17 15,0 17-15,0-18 0,0 1 0,0 35 16,0 0-16,0-35 0,0-1 15,0 1-15,0-1 0,0 1 0,0 0 0,0-1 16,0 1-16,0 0 16</inkml:trace>
  <inkml:trace contextRef="#ctx0" brushRef="#br0" timeOffset="7202.33">25118 14516 0,'0'-17'63,"35"-1"-63,-35 1 0,18 17 0,-1-18 15,1 18-15,0-35 0,17 17 16,-17 0-16,-1 1 0,1 17 16,-18-18-16,17 36 47,-17 17-47,18-17 0,-18-1 0,18 19 0,-1 16 15,1-52-15,-18 53 0,18-35 0,-18 17 0,53 89 16,-36-107-16,1 72 15,-1-72-15,1 36 0,-18-35 16,0-1-16,0 1 0,18-18 78</inkml:trace>
  <inkml:trace contextRef="#ctx0" brushRef="#br0" timeOffset="7879.41">27111 13264 0,'0'18'31,"0"35"-15,0-36-16,18 19 0,-18-1 0,0-18 0,53 107 15,-36-36-15,18 36 16,-17-124-16,-18 17 0,0 19 0,35 16 16,-17-16-16,-18-19 0,18-17 0,-18 18 15,0-36 48</inkml:trace>
  <inkml:trace contextRef="#ctx0" brushRef="#br0" timeOffset="8107.45">27093 13652 0,'18'0'63,"53"-17"-47,-54 17-16,1 0 0,-1-18 0,36 0 15,18 1 1,-36-1-16,0 18 0,-17-18 15,0 18-15</inkml:trace>
  <inkml:trace contextRef="#ctx0" brushRef="#br0" timeOffset="9172.24">28575 12365 0,'-18'0'47,"1"0"-32,-1 0-15,0 0 16,1 0-16,-1 0 0,1 0 15,-1 0-15,18 17 0,-18-17 0,1 0 16,-19 18-16,19-18 0,-1 0 16,0 0-16,18 17 156,0 19-140,-17-19-16,17 1 0,0 53 0,0-19 0,0-16 15,-18-1-15,18-17 0,-17 211 16,-1-141-16,0 194 15,18-211-15,-17-36 0,17 0 0,-18 160 0,18 16 16,-18-176-16,18 18 0,0 159 16,0-141-16,0-18 0,0-18 15,0 0-15,0-17 0,0 17 0,18 0 0,-18 36 16,0-54-16,18 54 0,-1-53 0,-17-1 16,0 1-16,0 0 0,0-1 0,0 1 15,0 17-15,18-17 16,-18-1-16,0 1 0,0 0 0,18-1 15,-18 19-15,0-19 0,17 1 16,-17 0-16,18-18 63,-18 17-63,0 1 0,0-1 15,17-17-15,-17 18 0,0 0 0,18-1 0,-18 1 16,18 0-16,-1-18 0,-17 17 15,18-17-15,-18 18 0,18-18 110,-1 0-110,19 0 15,-19 0-15,1 0 16,-1 0-16,1 0 0,0 0 31,-1 0-15,19-35-16,-36 17 0,17 18 0</inkml:trace>
  <inkml:trace contextRef="#ctx0" brushRef="#br0" timeOffset="10172.75">31256 12541 0,'18'0'47,"-1"0"-32,1 0-15,0-18 0,-1 18 16,1 0-16,35-17 15,-18-1-15,-17 0 0,17 1 16,-17 17-16,-1-18 0,1 18 0,35-35 16,-35 35-16,-1 0 0,18-18 0,36 1 15,-53 17-15,17-18 0,0 0 0,0 18 16,-17 0-16,0 0 0,-1 0 0,1 0 16,0 0-16,-1 0 62,-17 18-62,18 0 0,-18-1 0,0 1 0,18-1 0,-18 1 16,17 17-16,1 54 0,-18-37 15,18 72-15,-1-53 0,-17-36 0,0 35 0,18-34 0,-1 69 16,1 72-16,17-36 0,18 194 16,-53-300-16,36 283 0,-19-177 15,1-53-15,-18 0 0,17 18 0,19 106 16,-36-177-16,0-17 0,17 141 15,-17-142-15,18 54 0,0-36 16,-18-17-16,-18-18 125,18-18-109,-18 18-16,1 0 0,17-18 0,-18 18 0,0 0 15,-52-17-15,52 17 0,1 0 0,-36-18 16,-35 0-16</inkml:trace>
  <inkml:trace contextRef="#ctx0" brushRef="#br0" timeOffset="10831.29">28716 12823 0</inkml:trace>
  <inkml:trace contextRef="#ctx0" brushRef="#br0" timeOffset="11116.27">29298 13088 0,'18'0'47</inkml:trace>
  <inkml:trace contextRef="#ctx0" brushRef="#br0" timeOffset="11474.27">30409 13546 0</inkml:trace>
  <inkml:trace contextRef="#ctx0" brushRef="#br0" timeOffset="12008.27">31856 14305 0</inkml:trace>
  <inkml:trace contextRef="#ctx0" brushRef="#br0" timeOffset="13590.41">22366 15769 0,'-18'0'16,"36"0"-16,-53 0 0,17 0 0,1 0 0,-1 0 0,-35 0 0,18 17 15,17-17-15,-17 0 0,17 0 0,-17 18 0,-18 0 16,18-18-16,-71 17 15,53 1-15,18-18 0,-54 35 16,54-35-16,18 0 0,-36 18 0,-36-18 16,-87 35-16,141-35 0,-71 0 15,71 0-15,-18 18 0,17-18 0,19 0 0,-18 0 16,17 0-16,18 18 31,35-18-31,-17 0 0,-1 0 16,54 0-16,-36 0 0,-17 0 0,17 0 15,53-18-15,-70 18 0,53 0 0,-54 0 0,54 0 16,70 0-16,-106 0 0,124 0 0,141 18 16,-53-1-16,211 36 15,-264-35-15,353 52 0,-476-52 0,52-18 0,1 0 16,34 18-16,-34-18 0,246 35 0,-246-35 0,-18 17 16,35-17-16,-35 0 0,88 0 0,141 0 0,0 0 15,-88 0-15,-53 0 0,88 0 16,-176 0-16,-53 0 0,106 0 0,-142 0 15,19-17-15,16 17 0,-34-18 0,35 18 0,-35-17 16,-18-1 0,-18 18-1,18-18-15,-18 18 0,1 0 0,-19-17 16,19 17-16,-1 0 0,-52-18 0,-142 0 16,53 18-16,18-17 0,-194 17 15,247 0-15,-36-18 0,18 18 0,-105 0 16,34 0-16,19 0 0,87 0 0,-229 0 15,124 0-15,-212 0 0,300 0 0,-406 0 16,211 0-16,19 0 0,140 0 0,-17 0 0,88 0 0,0 0 16,-52 0-16,-178 35 0,107-17 0,141-18 0,-53 0 0,52 0 0,1 0 15,-124 35-15,53-35 0,-105 36 0,140-36 0,18 17 16,-17-17-16,-36 35 16,88-35-16,18 18 0,18-18 46,-1 0-14,1 0-17,0 0-15,-1 0 0,107 0 0,105 0 16,-52 18-16,-72-18 0,1 17 0,-70-17 16,228 18-16,-211-18 0,317 18 0,-193-18 0,123 17 15,-230-17-15,512 18 0,-335-18 0,71 18 16,140-1-16,-369-17 0</inkml:trace>
  <inkml:trace contextRef="#ctx0" brushRef="#br0" timeOffset="16891.21">12876 9895 0,'18'0'78,"0"0"-78,-1 0 15,1 0-15,17 0 0,-17 0 0,35 0 16,-36 0-16,36 0 0,-35 0 16,35 0-16,70 0 0,-70 0 15,-17 0-15,140 0 0,-141 0 0,0 0 16,-17 0-16,176 0 0,-106 0 0,1 0 15,-72 0-15,89 0 0,229 0 16,-229 0-16,35 0 0,-123 0 0,105 0 16,-70 0-16,88 0 0,-123 0 15,17 0-15,0 0 0,-17 0 0,35 0 0,70 0 16,-52 0 0,-36 0-16,1 0 0,-19 18 0,1-18 15,0 0-15,-1 0 0,1 0 0,-1 0 16,1 0-16,0 0 0,-1 0 0,1 0 0,0 0 0,17 0 15,-17 0-15,34 0 0,-34 0 0,123 17 16,-123-17-16,70 18 16,35-18-16,-17 18 15,-70-18-15,-1 0 0,-17 0 0,105 17 16,-70 1-16,-35-18 0,17 0 16,35 0-16,36 18 0,-70-18 15,52 0-15,-71 0 0,124 0 0,-35 0 16,71 0-16,-124 0 15,-1 0-15,72 0 0,-36 0 16,0-18-16,-70 18 0,0 0 0,-1 0 16,19 0-16,-1 0 0,53 0 15,-70 0-15,-1 0 0,19 0 0,17 0 0,70 0 16,-105 0-16,87 0 0,-16 0 16,-19 18-16,-17-18 0,-18 0 0,106 0 15,-123 0-15,17 0 0,1 0 0,70 0 16,-71 0-16,0 0 0,36 0 15,-36 0-15,-17 0 0,34 0 0,-34 0 0,0 0 0,70 0 16,-35 0-16,-18 17 0,-17-17 16,-1 0-16,19 0 0,-19 0 0,36 0 0,0 0 15,-18 0-15,18 0 0,18 0 0,-36 0 16,18 18-16,-18-18 0,1 0 0,-1 0 0,0 0 16,0 17-16,71-17 0,-53 0 0,18 0 15,-36 0-15,71 0 0,-88 0 0,34 0 16,1 0-16,-17 0 0,-19 0 0,1 0 15,0 0-15,-1 0 0,1 0 0,0 0 0,-1 0 16,1 0 62,-1 0-78,1 0 16,0 0-16,-1 0 0,1 0 15,17 0-15,-17 0 0,0 0 0,17 0 16,-18 0-16,1 0 0,0 0 0,-1 0 16,1 0-16</inkml:trace>
  <inkml:trace contextRef="#ctx0" brushRef="#br0" timeOffset="18568.86">20761 9542 0,'-18'0'63,"1"0"-48,-19 18-15,19-18 0,-1 0 16,1 18-16,-1-18 0,0 0 0,1 0 15,-1 0-15,0 0 0,1 0 0,-1 0 16,0 0-16,1 0 0,-1 0 0,0 0 16,-17 0-16,18 0 0,-1 0 15,0 0-15,1 0 0,-1 0 0,0 0 16,1 0-16,-1 0 0,0 0 78,18-18-78,0 0 0,-17 18 0,17-17 16,0-1-16,0 0 0,0 1 15,-18-1-15,18 0 0,0 1 16,0-1-16,0 1 0,0-1 0,0 0 16,0 1-16,0-1 0,0 0 15,0 1-15,0-1 0,0-17 16,0 17-16,0 1 0,0-19 15,18 19-15,-18-19 16,17 36-16,-17-17 0,36-19 0,-36 1 16,17 35-16,1-17 0,-18-1 15,35 0-15,-35 1 0,18 17 16,-18-18-16,18 0 0,-18 1 0,17 17 16,1 0-16,-18-18 0,17 18 15,-17-18-15,18 18 0,-18-17 0,18 17 16,-1 0-16,-17-18 0,18 0 15,0 18-15,-1 0 0,1 0 0,-18-17 0,18 17 16,-1 0-16,1 0 16,0 0-16,-18-18 0,17 18 0,1 0 0,-1 0 15,1 0-15,0 0 0,-1 0 16,1 0-16,0 0 0,-1 0 16,1 0-16,0 0 15,-1 0-15,1 0 0,-1 0 16,-17 18-16,18-18 0,0 0 15,-1 17-15,36 36 32,-53-35-32,18-18 0,-18 18 15,0-1-15,0 1 0,18-18 0,-18 18 16,0-1-16,0 1 0,0 0 0,0-1 16,17-17-16,-17 18 0,0-1 0,0 1 15,0 0-15,0-1 0,0 1 16,0 0-16,0-1 0,0 1 0,0 0 0,-17-18 15,17 17-15,0 1 0,-36 17 0,36-17 16,-17-1-16,17 19 0,-18-19 0,18 1 0,-18 0 0,18-1 0,-17 1 16,17-1-16,-18 1 0,18 0 0,-18 17 15,-17-17-15,35-1 0,0 1 0,-17 0 0,-1-1 16,0-17-16,18 18 0,-17-1 0,-1-17 16,18 18-16,-18-18 0,18 18 15,-17-18-15,17 17 16,-18-17-16,0 0 0,18 18 15</inkml:trace>
  <inkml:trace contextRef="#ctx0" brushRef="#br0" timeOffset="160621.43">8273 1093 0,'-18'0'78,"0"0"-62,1 0-1,17 18-15,-18-18 0,0 0 16,1 0-16,17 18 0,-35-18 0,17 17 16,0-17-16,-17 0 0,17 0 15,1 0-15,-1 0 0,0 0 0,1 0 0,-36 0 16,35 0-16,1 0 0,-19 0 16,19 0-16,-1 0 0,-53 0 15,19 0 1,34 0-16,0 0 0,1-17 0,-19 17 15,19 0-15,-1 0 0,-17 0 16,17 0-16,-17 0 0,17-18 16,1 18-16,-1 0 15,0 0-15,1 0 0,17-18 16,-18 18-16,0 0 0,1 0 0,-1-17 16,0 17-16,18-18 0,-17 18 0,-1 0 0,1-18 15,-1 18-15,0-17 0,1 17 0,-1 0 16,18-18-16,-18 18 0,18-18 0,-17 1 15,-1 17-15,0-18 0,-17-17 0,18 35 16,-1-18-16,0 1 0,1-1 0,17 0 0,-18 18 16,0 0-16,18-17 0,-17 17 0,17-18 0,-18 0 15,0 1-15,1 17 0,17-18 0,0 0 16,0 1 0,0-1-16,0 1 15,0-1-15,0 0 0,0 1 16,17-1-16,-17 0 0,18 18 0,-18-17 15,0-1-15,18 0 0,-18 1 0,17 17 16,1-18-16,0 1 0,-1-1 0,-17 0 0,18 18 0,0 0 16,-1-35-16,1 17 0,-1 18 0,1-17 0,0-1 0,-1 18 15,1-35-15,35 0 0,0 17 0,-36 18 0,1-18 16,17 1-16,1-1 0,-19 18 0,19-18 16,-36 1-16,35 17 0,-17-18 0,-1 18 0,18 0 15,-35-18-15,18 18 0,0 0 0,-1 0 16,1 0-16,0 0 0,-1 0 0,1 0 15,0 0-15,-1 0 0,1 0 0,-1 0 0,1 0 16,0 0-16,-1 0 0,1 0 0,0 0 0,-1 0 16,1 0-16,0 0 0,-1 18 15,1-18-15,-18 18 0,18-1 16,-18 1-16,17-18 0,-17 18 0,0-1 0,18 1 16,-1 0-16,-17-1 0,0 1 0,18-1 0,-18 1 15,0 0-15,0-1 0,18 1 0,-18 0 0,0-1 0,0 1 0,0 0 16,0-1-16,0 1 0,0-1 0,0 1 0,0 0 0,0-1 0,0 19 0,0-1 15,0 0-15,0-17 0,0-1 0,-18-17 16,18 18-16,0 0 0,0-1 0</inkml:trace>
  <inkml:trace contextRef="#ctx0" brushRef="#br0" timeOffset="162077.54">9278 917 0,'18'0'47,"17"0"-31,-17 0-16,-1 18 0,1-18 16,0 0-16,-1 0 0,18 17 0,-17-17 0,0 18 0,35-18 15,0 17-15,-36-17 0,36 0 0,0 0 16,-18 0-16,18 18 0,-35-18 0,35 0 15,-36 0-15,1 0 0,0 0 0,17 0 0,0 0 16,-17 0-16,0 0 16,-1 0-1,1 0 17,-1 0-32,1 0 0,0 0 15,-1 0-15,1 0 16,0 0-16,-1 0 0,1 0 0,0 0 15,-1 0-15,1 0 0,-1 0 79,-17-18-79,36-17 0,-19 18 15,1-1-15,-18 0 16,18 18-16,-1-35 0,-17 17 15,18 18-15,-18-17 0,0-1 0,0 0 0,0 1 16,0-1-16,0 0 0,0-17 16,0 18-16,0-1 0,-53-53 15,53 54-15,-35-19 16,17 19-16,18-1 0,-35 1 16,35-1-16,-18 18 0,1-18 0,-1 1 0,18-1 0,-18 18 15,-17-53-15,17 53 0,1-18 0,-1 1 16,18-1-16,-18 1 0,1 17 0,-1-18 0,18 0 0,-17 18 15,-19-35-15,36 17 0,-17 18 16,17-17-16,-18 17 0,18-18 0,-18 18 0,1 0 16,17-18-16,-18 18 0,0 0 15,18-17-15,-17 17 16,-1 0-16,0 0 0,1 0 16,-1 0-16,1 0 15,-1 0-15,0 17 0,1-17 16,-1 0-16,18 18 0,-18-18 0,1 18 0,-1-18 15,0 17-15,18 1 0,-17-18 0,-18 35 0,-1 1 16,36-19-16,-17 1 0,-1-1 0,-17 19 16,35-19-16,-18 1 0,0 0 0,18-1 0,-17 1 0,-18 17 15,17 0-15,0-17 0,-17 35 16,35-18-16,-18-17 0,18 0 0,-17-1 0,-1 18 16,18-17-16,0 0 0,-18-1 0,18 1 0,0 0 0,0-1 15,-17 36-15,17-35 0,0 17 16,0-17-16,0-1 15,17-17-15,-17 18 16,18-18-16,0 0 0,-18 18 0,17-18 16,1 0-16,0 0 15,-1 0 1,1 0-16,0 0 16,-1 0-16,1 0 0,-1 0 0,1 0 0,0 0 15,-1 0-15,19 0 0</inkml:trace>
  <inkml:trace contextRef="#ctx0" brushRef="#br0" timeOffset="163281.47">11165 1129 0,'-17'0'0,"-1"0"31,0 0-31,1 0 15,17-18-15,-18 18 0,1 0 0,-1-18 16,0 1-16,1-1 0,-1 0 16,-17 1-16,17-1 0,0-17 15,1 0-15,-1 17 0,1-35 16,-1 18-16,18 17 0,0-17 16,-18 17-16,18 0 0,-17-52 15,17 52-15,-18-17 0,18-18 0,0 18 0,0 17 16,-18 1-16,18-36 0,0-18 15,0 53-15,0-34 0,0 16 0,0 19 16,18-1-16,-18 0 0,0 1 0,35-1 16,-35 0-16,0 1 0,0-1 0,18 18 0,-18-17 0,18-1 15,-18 0-15,17 18 0,1-17 0,-18-1 0,17 18 16,-17-18-16,18 18 0,0-17 0,-1 17 0,1-18 16,0 0-16,-1 18 0,1 0 0,0 0 0,17-17 15,-18 17-15,1 0 0,-18-18 0,18 18 0,17 0 16,-35-18-16,35 18 0,1 0 0,-19-17 15,19 17-15,-19-18 0,1 18 0,-1 0 0,1 0 0,0 0 16,-1 0-16,-17-17 0,18 17 0,0 0 0,-1 0 16,1 0-16,0 0 0,-1 0 0,1 0 15,-1 0-15,1 0 0,0 0 0,-1 17 16,1-17-16,-18 18 0,18-18 0,35 53 0,-36-36 16,1 1-16,17 17 0,-17-17 0,-18 0 15,17-1-15,1 1 0,0-18 0,17 35 0,-17-17 16,-1-1-16,-17 1 0,18-18 0,0 18 0,-1 17 15,1-17-15,-1-18 0,-17 17 0,0 1 0,18 0 0,-18-1 16,0 1-16,0-1 0,0 1 0,0 0 16,18-18-16,-18 17 0,0 1 15,0 0-15,0-1 0,0 1 0,0 0 16,0-1-16,0 1 0,0-1 0,0 1 16,-18 0-16,18-1 0,0 1 0,-18-18 0,1 35 15,-1 1-15,18-1 0,-17-35 0,17 17 16,-36 19-16,19-19 0,17 1 0,-18 0 0,0 35 15,1-53-15,-1 17 0,0 1 16,1 0-16,17-1 0,-18-17 0,18 18 16,-17-18-16,17 17 0,-18-17 0,0 0 15,18 18-15,-17-18 0,-1 0 0,18 18 0,-18-18 16,1 0-16,-1 17 0,0-17 16,1 0-16,-1 0 0,0 0 0,1 18 0,-1-18 15,1 0-15,-1 18 0,-17-18 16,17 17-16,0-17 0,-17 18 0,17-18 15,1 0-15,17 18 0,-18-18 0</inkml:trace>
  <inkml:trace contextRef="#ctx0" brushRef="#br0" timeOffset="166376.57">11271 1164 0,'18'0'78,"0"0"-78,-1 0 16,-34 0 312,17-18-328,-18 18 0,0 0 16,1-17 62,-1 17-78,0 0 16,1 0 77,-1 0-93,18-18 16,-18 18-16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48:44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15610 8413 0,'18'0'0,"0"0"16,-1 0-16,1 18 15,0-18-15,17 0 0,-17 18 16,34-1-16,-34-17 0,53 0 0,-1 18 15,-35-18-15,-17 0 0,0 0 0,-1 0 0,19 0 0,-1 18 0,35-18 16,19 17-16,-72-17 0,160 0 16,-160 0-16,36 0 0,-17 0 0,-1 0 0,0 0 15,36 0-15,52-17 16,-105 17-16,35 0 0,35-18 0,0 18 16,-35 0-16,18 0 0,-54 0 0,36 0 0,0 0 15,-18 0-15,89 0 16,-89 0-16,-17 0 0,35 0 0,0 0 15,-18 0-15,0 0 0,-17 0 0,-1 0 0,1 0 0,35 0 16,-35 0-16,-1 0 0,18 0 0,-17 0 16,17 0-16,-17 0 0,0 0 0,52 0 15,-52 0-15,17 0 0,-17 0 0,35 0 16,35 0-16,-35 0 16,0 0-16,-18 0 0,0 0 15,-17 0-15,0 0 0,-1 0 0,36 0 16,-18 0-16,-17 0 0,0 0 15,17 0-15,-17 0 0,17 0 0,18 0 0,-36 0 16,1 0-16,70 0 0,-52 0 0,-1 0 16,18 0-16,-18 0 0,18 0 0,-18 0 15,71 0-15,-71 0 0,-17 0 16,0 0-16,35 0 0,17 0 0,-35 0 16,-17 0-16,0 0 0,17 0 0,35 0 0,-52 0 15,0 0-15,17 0 0,-17 0 0,-1 0 16,1 0-16,17 18 0,-17-18 0,35 0 15,-36 0-15,1 0 0,0 0 0,17 0 16,0 0-16,0 0 0,-17 0 16,0 0-16,-1 0 0,1 0 0,0 0 15,-1 0-15,1 0 0,0 0 0,-1 0 16,1 0-16,0 0 0,-1 0 0,1 0 16,-1 0-16,1 0 0,0 0 0,-1 0 15,1 0-15,0 0 0,-1 0 16,1 0-16,0 0 0,-1 0 0,1 0 0,-1 0 0,1 0 15,0 0-15,-1 0 0,1 0 16,0 0 0,-1 0-1,1 0 1,0 0-16,-18 17 0,17-17 16,1 0-16,0 0 78</inkml:trace>
  <inkml:trace contextRef="#ctx0" brushRef="#br0" timeOffset="2017.3">22842 7479 0,'-17'0'15,"17"17"32,0 1-47,-18 35 16,18-36-16,0 1 16,0 0-16,0-1 0,0 1 0,0 35 0,0-35 15,0 87-15,0-52 0,0-17 16,0 16-16,0 19 0,0-53 0,0 52 15,0 36-15,0-35 16,18-36-16,-1 35 0,-17-34 16,18-19-16,0 54 15,-18-53-15,17-1 0,1 18 0,0 1 16,-18-19-16,17 1 0,36 53 0,-53-54 16,18 1-16,17-1 0,-17 1 0,-1 0 15,1-18-15,0 17 0,-1 1 0,19-18 16,-19 0-16,-17 18 15,18-18-15</inkml:trace>
  <inkml:trace contextRef="#ctx0" brushRef="#br0" timeOffset="3075.73">27446 7355 0,'0'18'63,"18"-1"-63,-1 1 0,19 53 15,-19-54-15,-17 1 0,18-18 0,-18 17 16,0 1-16,18 0 0,-1 70 0,-17-70 16,18-1-16,-1 19 0,19 87 0,-19-70 0,1 0 15,17 88-15,-17-106 16,17 142-16,-17-160 0,0 71 0,-18-70 16,17 70-16,-17-70 0,18 35 0,-18 17 15,0-52-15,0 0 0,0 17 0,0-17 16,0 17-16,-18-35 0,1 17 0,17 1 0,-18 0 15,18 17-15,-18-35 0,18 18 0,-17-1 16,-1-17-16,18 18 0,0 0 16</inkml:trace>
  <inkml:trace contextRef="#ctx0" brushRef="#br0" timeOffset="12736.31">13864 10689 0,'-17'0'47,"-1"0"-47,18 17 0,-18-17 16,1 0-16,-1 0 0,18 18 0,-18-18 0,-17 18 16,17-18-16,18 17 15,-17-17-15,-1 0 0,0 0 16,1 0-1,-1 0-15,18 18 0,-17-18 16,-1 0-16,0 0 0,1 0 16,-1 0-16,0 0 15,1 0-15,-1 0 0,0 0 16,1 0-16,-1-18 0,1 18 16,17-17-16,-18 17 0,0 0 15,1 0-15,-1 0 0,0 0 16,1 0-16,-1 0 15,0 0 1,18-18-16,-17 18 16,-1 0-16,18-18 0,-17 18 0,-1-17 15,0-1-15,18 1 0,-17 17 0,-1-18 16,0-17-16,1 17 0,17 0 0,-18-17 16,0 17-16,1 1 0,-1-1 15,18 1-15,-17-19 0,17 19 16,0-1-16,-18-53 0,18 54 15,-18-1-15,18-17 0,-17 17 16,17 1-16,0-1 0,0 0 0,0 1 16,0-1-16,0 0 0,0 1 15,0-1-15,0 0 0,0 1 16,0-1-16,17 1 0,-17-1 16,18 18-16,-18-18 0,18-17 15,-1 17-15,1 18 0,-18-17 0,17-1 0,-17 0 16,18 18-16,-18-17 0,18 17 0,-18-18 15,17 18-15,1 0 0,-18-17 0,0-1 0,18 18 0,-1-18 16,1 1-16,0 17 0,-1-18 16,1-17-16,-1 35 0,1-18 15,0 18-15,-1-18 0,1 18 0,-18-17 0,18 17 16,17-18-16,-35 0 0,35 18 0,-17-17 16,35 17-16,-53-18 0,17 18 0,19-17 15,-19 17-15,1 0 0,0 0 16,-1 0-16,1 0 0,-1 0 0,1 0 0,0 0 15,17 0-15,-17 0 0,-1 0 0,1 0 16,0 0-16,-1 0 0,1 0 0,0 0 16,-1 0-16,1 0 15,-1 0 1,-17 17-16,18-17 0,0 18 0,-18-1 16,17-17-16,1 18 0,0 17 0,-18-17 0,17-18 15,1 35-15,0-17 0,17 35 0,-18-18 0,-17-17 16,18-1-16,-18 1 0,18-18 0,-1 18 0,-17 17 0,18 0 15,-18-17-15,0 0 0,18-1 0,-18 18 0,0 1 16,0-1-16,0 18 0,0 0 16,0-35-16,0 17 0,-18 0 0,18-17 0,0-1 15,-35 54-15,35-53 0,0-1 0,0 18 0,0-17 0,-18 35 16,0 18-16,1-19 0,17-34 0,0 35 16,0 0-16,-18-53 0,18 35 0,0 0 0,0-17 0,-17 0 15,17 17-15,0-17 0,-18-18 16,18 17-16,-18-17 31,1 0-31,17-17 0,-18-1 16,18 0-16,-35 1 0</inkml:trace>
  <inkml:trace contextRef="#ctx0" brushRef="#br0" timeOffset="14352.49">9155 6932 0,'-18'0'15,"0"0"-15,18 17 16,-17-17-16,-1 0 0,18 18 0,-18 0 16,1-18-16,-1 0 0,18 17 15,-18-17-15,1 18 0,-1-18 16,18 18 0,-17-18-16,-36 17 31,35-17-31,0 0 0,1 18 0,-1-18 15,-35 0-15,36 0 0,-1 0 16,0 17-16,1-17 0,-36 0 16,53 18-16,-18-18 0,-17 0 15,17 0-15,0 18 0,1-18 0,-1 0 16,1 0-16,-1 0 0,0 0 16,1 0-16,-1 0 0,0 0 0,1 0 15,-1 0 1,0 0-1,1 0-15,-1 0 16,1 0-16,-1 0 0,18-18 0,-18 18 16,1 0-16,-1 0 0,0 0 15,1 0-15,-1 0 16,18-18 31,-18 18-47,18-17 0,-17 17 15,-1-18-15,18 1 0,-17-1 0,-1 0 0,18 1 16,0-1-16,-35 0 0,17 1 16,18-1-16,0 0 0,-18 18 0,18-17 0,0-1 15,-17 18-15,17-35 16,-18 35-16,18-18 0,0 1 16,0-1-1,0 0-15,-18 18 0,18-17 0,0-1 16,0 0-16,0 1 0,0-1 15,0 1-15,0-1 0,0 0 0,0 1 16,0-1-16,0 0 0,18 18 0,-18-17 0,0-1 0,0 0 16,18-17-16,-18 18 0,0-1 15,0 0-15,0 1 0,17-1 0,-17 0 0,18-35 16,-18 36-16,0-1 16,18 18-16,-1-18 0,-17 1 0,18 17 15,-18-18-15,18 1 0,-1-1 0,1 0 16,-18 1-16,17 17 0,-17-18 0,18 18 15,17-35-15,-17 35 0,-18-18 16,18 18-16,-18-18 0,35 18 0,-35-17 16,18 17-16,-18-18 0,17 18 15,-17-17-15,18 17 0,-1 0 0,1 0 16,-18-18-16,18 18 0,-1 0 16,1 0 15,0 0-31,-1 0 0,1 53 15,0-53-15,-18 17 0,17-17 0,1 36 16,-1-19-16,1 1 0,0 0 0,-1 17 0,19 0 16,-1 18-16,-35-35 0,18 17 15,-18-17-15,17 17 0,1 0 0,0 18 16,-18-18-16,0 1 0,0-19 0,0 1 16,0 35-16,0-35 0,0-1 0,0 1 15,0 17-15,0-17 0,-18 17 0,0-17 16,1 35-16,17-18 0,-18-18 0,18 1 15,-18 17-15,1 18 0,17-35 0,0 17 16,0-17-16,-18-1 0,18 1 0,0 0 0,0-1 16,0 1-16,-18 0 15,18-1-15</inkml:trace>
  <inkml:trace contextRef="#ctx0" brushRef="#br0" timeOffset="31611.29">2910 12400 0,'18'0'62,"0"0"-62,17 0 16,-17 0-1,-1 0-15,1 0 0,0 0 16,-1 0-16,1 0 0,-1 0 16,19 0-16,-19 0 0,1 0 0,0 0 0,17 0 15,35 0-15,-52 0 0,17 0 0,-17 0 16,0 0-16,70 0 0,-53-18 15,-17 18-15,-1 0 0,1-17 0,-18-1 16,18 18-16,-1 0 0,-34 0 47,-1 0-31,0 0-16,1 0 15,-1 0-15,-17 0 16,17 0-16,1 0 0,-19 18 0,19-18 15,-1 0-15,0 0 0,1 0 0,-19 0 16,19 0-16,-36 17 0,35-17 0,1 0 0,-72 0 16,72 0-16,-1 0 0,1 18 15,-1-18-15,0 0 0,1 0 16</inkml:trace>
  <inkml:trace contextRef="#ctx0" brushRef="#br0" timeOffset="34780.01">16951 12435 0,'18'0'62,"-1"0"-62,19 0 16,-19 0-16,36 0 0,-35 0 0,-1 0 16,19 0-16,-1 0 0,-17 0 0,105 0 15,-52 0-15,-19 0 0,-34 0 0,17 0 0,-17 0 0,0 0 16,52 0-16,-34 0 0,34 0 0,-52 0 16,158 0-16,-105 0 0,-1 0 15,1 0-15,-54 0 0,36 0 0,18 0 16,-53 0-16,105 0 15,-105 0-15,35 0 0,-18-18 0,-18 18 0,19 0 0,17 0 16,-36 0-16,36 0 0,-35 0 0,17 0 0,-17 0 0,52-17 16,-52 17-16,17 0 0,36 0 15,-54 0-15,1 0 0,17 0 16,1 0-16,-19 0 0,1 0 0,0 0 0,17 0 16,88 17-16,-105-17 15,0 0-15,87 18 0,-69-18 16,52 18-16,-70-18 0,17 0 0,18 0 15,-36 0-15,19 0 0,69 0 0,-87 0 0,35 0 16,35 0-16,-17 0 0,-36 0 0,18 0 0,18 0 16,-54 0-16,124 0 0,-123 0 0,52 0 15,-34 0-15,34 0 0,-52 0 0,105 17 16,-17-17-16,-35 0 16,-18 0-16,0 0 0,0 0 0,35 0 15,-53 0-15,18 0 0,35 0 16,-35 0-16,-18 0 0,-17 0 0,88 0 15,-89 0-15,19 0 0,-19 0 0,19 0 0,34 0 16,1 0-16,-18 0 0,-18 0 0,18 0 0,-35 0 16,105 0-16,-105 0 0,17 0 0,18 0 15,-18 0-15,0-17 0,-17 17 0,17 0 0,18 0 16,-35 0-16,70 0 0,-70 0 0,17 0 0,-17 0 16,123 0-16,-106 0 0,18 17 15,0-17-15,35 0 0,-35 0 16,-18 0-16,18 0 0,-35 0 0,17 0 0,-17 0 15,-1 0-15,36 0 0,35 0 0,-70 0 0,53 0 16,-54 0-16,1 0 0,70 0 0,-17 0 16,-18 0-16,70 0 0,-88 0 0,1 0 15,34 0-15,18 0 0,1 0 16,-72 0-16,36 0 0,53 0 0,-53 0 16,0 0-16,-18 0 0,18 0 0,-35 0 0,-1 0 0,1 0 15,0-17-15,-1 17 0,1 0 0,-1 0 0,1-18 16,0 18-16,-1 0 0,1 0 0,0-18 15,-1 18-15,1 0 0,0 0 16,-1 0 0,1 0-16,-1 0 0,1 0 0,0 18 15,35-18-15,-36 18 0,36-1 0,18-17 16,35 18-16,-89-18 0,18 0 16,1 0-16,-19 0 0,1 0 0,0 0 0,-36 0 125,-17 0-125</inkml:trace>
  <inkml:trace contextRef="#ctx0" brushRef="#br0" timeOffset="121590.14">6385 12594 0,'-17'0'0,"-1"0"31,0 0-15,18 17-1,-17-17-15,17 18 0,-18 0 0,18-1 16,0 1-16,-18 0 0,1-1 0,-1 54 16,18-1-16,-17 1 15,17-53-15,-18 17 0,0 18 0,18-36 16,0 1-16,0 0 0,0 52 0,0-52 16,0 0-16,0 17 0,0 0 0,0-17 0,0-1 15,0 19-15,0 52 16,18-71-16,0 19 15,-18-19-15,17-17 0,-17 18 0,18-18 125,-1 0-125,1 0 0,0 0 16</inkml:trace>
  <inkml:trace contextRef="#ctx0" brushRef="#br0" timeOffset="122502.77">8467 12523 0,'17'0'0,"1"0"15,-18 18 1,0 0 0,53 17-16,-53 0 0,17-35 0,19 71 15,-36-54-15,17 19 0,1-1 16,0-17-16,-1 34 0,1 1 0,0 0 16,-1 18-16,-17-54 0,18 19 0,-18-19 0,0 1 0,0 35 15,0 35-15,0-35 0,0 0 16,0-18-16,0 18 0,0-35 0,0-1 0,0 1 15,-18 0-15,18-1 0,0 1 16,-17-18-16,17 18 0,-18-1 16,18 1-16,-18-18 0,1 0 15,17 18-15</inkml:trace>
  <inkml:trace contextRef="#ctx0" brushRef="#br0" timeOffset="123715.43">11959 12541 0,'0'18'47,"0"-1"-47,-17-17 0,17 35 0,0 1 15,0-19-15,0 1 0,0 158 16,0-34-16,0-125 0,0 1 15,0 17-15,17 89 0,1-107 0,-18 1 16,0 35-16,0-36 0,35 72 0,-35-72 16,0 1-16,18 17 0,-1-17 0,-17-1 15,18 19-15,0-36 16,-18 17-16,17-17 0,1 0 16,-18 18-16,18-18 15,-1 0-15,1 0 0,-1 0 16,1 0-16,0 0 0,35 0 15,-36 0-15,19 0 0,-19 0 0,1 0 0,17 0 0,-17 0 16</inkml:trace>
  <inkml:trace contextRef="#ctx0" brushRef="#br0" timeOffset="124524.3">13864 12523 0,'18'0'31,"-18"18"-31,53 17 0,-36-17 0,1-1 16,53 54-16,-19-18 16,-52-35-16,53 52 0,-35-52 0,-18-1 0,18 1 0,-18 0 15,53 52-15,-18 1 0,-17-36 16,17 36-16,-35-54 0,0 36 15,0-35-15,0 17 0,0-17 16,0 35-16,-18-53 0,18 17 0,-17-17 16,17 18-16,-18-18 0,-17 35 0,17 18 15,-17-18-15,17 1 0,0-1 16,1-17-16,-1-18 0,18 17 16,0 1-16,0-36 125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22:13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5821 12894 0,'0'17'93,"0"1"-93,0 0 0,0-1 0,17 36 16,1-18-16,0 1 0,-18-19 0,17 54 0,1-1 16,0 19-16,-18-19 0,17-35 15,1 89-15,0-71 0,-1 35 16,1-35-16,-18 0 0,17-18 15,-17 0-15,0-17 0,18 0 0,0-18 94,-18-18-47,17 18-47,-17-18 16,0 1-16,18 17 0,-18-35 15,18 35-15,-1-18 0,-17 0 0,18 1 0,0-19 16,-1 1-16,54-71 16,-54 71-16,1 0 0,35-54 0,-18 37 15,53-90-15,-88 125 16,53-89-16,-53 71 0,36 17 0,-36-17 0,35-36 15,-17 36-15,-1 17 0,-17 1 0,0-1 0,18 0 0,-18 1 16,-18 17 109,1 0-125,-1 0 0,0 0 16,1 0-16,-19 0 0,19 0 0,-1 0 0,-35 0 15,36 0-15,-54 0 0,53 0 0,-17 17 16,-18-17-16,-17 0 0,-72 18 16,90-18-16,-72 0 15,106 0-15,-17 0 0,18 0 0,-36 0 16,35 0-16,-17 0 0,-1 0 0,19 0 0,-1 0 15,1 0-15,-1 0 0,36 0 141,-18 18-125</inkml:trace>
  <inkml:trace contextRef="#ctx0" brushRef="#br0" timeOffset="491.17">5680 12629 0,'17'0'62,"1"0"-62,0 0 0,52 18 16,18-18-16,-52 0 15,193 0-15,-158 0 0,-1 0 16,54 0-16,-54 0 0,-35 0 16,18 0-16,-35 0 0,17 0 0,-17 0 15,0 0-15,-36 0 47</inkml:trace>
  <inkml:trace contextRef="#ctx0" brushRef="#br0" timeOffset="3861.5">7038 13476 0,'0'17'516</inkml:trace>
  <inkml:trace contextRef="#ctx0" brushRef="#br0" timeOffset="4638.43">7461 12964 0,'0'18'47,"0"0"-47,0-1 0,0 1 15,0-1-15,0 1 0,0 0 0,0-1 0,0 19 0,0 17 16,0-36-16,0 1 0,0-1 0,0 1 0,0 17 16,0-17-16,0 0 0,0-1 15,0 1-15</inkml:trace>
  <inkml:trace contextRef="#ctx0" brushRef="#br0" timeOffset="5080.43">7391 12964 0,'17'0'16,"-17"-17"-16,18 17 0,0 0 0,-1 0 16,1 0-16,17-18 0,0 18 15,1-18-15,52 1 16,-88-1-16,53 18 0,-36 0 0,19-18 15,-19 18-15,1 0 0,17 0 0,-17 0 16,0 0-16,-18-17 0</inkml:trace>
  <inkml:trace contextRef="#ctx0" brushRef="#br0" timeOffset="5516.25">7532 13176 0,'17'0'47,"1"0"-32,0 0-15,-1 0 0,19 0 0,-19 0 0,19 0 16,-19 0-16,36 0 0,-35 0 15,-1 0-15,1 0 0,0 0 16,-1 0-16,1 0 0</inkml:trace>
  <inkml:trace contextRef="#ctx0" brushRef="#br0" timeOffset="5950.97">7497 13458 0,'17'0'32,"1"0"-32,-1 0 0,36 0 0,-35 0 15,17 0-15,-17 0 0,0 0 0,17 0 16,0-18-16,0 18 16,-17 0-16,0 0 0,-1 0 0,1 0 0,0 0 15</inkml:trace>
  <inkml:trace contextRef="#ctx0" brushRef="#br0" timeOffset="6477.58">7408 12594 0,'18'0'31,"17"0"-15,-17 0-16,17 0 0,-17 0 15,-1 0-15,1 0 0,0 0 0,-1 0 16,1 0-16,0 0 0,-1 0 16,1 0-16,0 0 31,-1 0-16,1 0-15,-1 0 0</inkml:trace>
  <inkml:trace contextRef="#ctx0" brushRef="#br0" timeOffset="6972.22">8290 13158 0,'18'0'78,"0"0"-78,-18 18 0,17-18 16,18 0-16,-17 0 0,0 0 0,-1 0 0,19 0 16,17 0-16,-36 0 15,1 0-15</inkml:trace>
  <inkml:trace contextRef="#ctx0" brushRef="#br0" timeOffset="7308.21">8326 13299 0,'17'0'32,"1"0"-32,-1 0 15,1 0-15,0 0 16,-1 0-16,1 0 0,0 0 16,-1 0-16,-17 18 15,18-18-15</inkml:trace>
  <inkml:trace contextRef="#ctx0" brushRef="#br0" timeOffset="7907.19">8890 13194 0,'18'-18'0,"-36"36"0,53-36 15,-17 0-15,0 18 16,-1-17-16,1-1 0,-1 0 15,1 18-15,-18-17 0,35-19 0,-35 19 16,18-1-16,-18 1 0,18 17 0,-18-18 16,0-17-16,0 17 0,0 0 15,0 1-15,0-1 0,-18 18 16,18-18-16,-71 18 31,54 0-31,-18 0 0,17 0 0,-17 53 16,-1-35-16,36 0 15,0-1-15,-17-17 0,17 18 0,0 0 0,0-1 0,-18 54 16,18-54 0,0 1-16,0 17 0,0-17 15,0 0-15,0-1 0,0 1 0,0-1 0,18 19 16,-18-19-16,17-17 0,1 18 16,-36-18 46,18 18-46,-17-18-16,-1 0 15,18 17-15,-18-17 16,1 0-16</inkml:trace>
  <inkml:trace contextRef="#ctx0" brushRef="#br0" timeOffset="8264.37">8590 13635 0,'18'0'31,"-1"0"-15,1 0-16,17 0 0,-17 0 0,0 0 0,17 17 16,35-17-16,124 0 15,-123 18 1,-36-18-16,-17 0 0,0 0 0,-1 0 15</inkml:trace>
  <inkml:trace contextRef="#ctx0" brushRef="#br0" timeOffset="8889.37">8837 13987 0,'0'0'0,"-35"0"15,0 0-15,17 0 0,0 0 0,1 0 16,-54 18-16,53-18 0,1 0 16,-19 18-16,19-18 0,-1 0 0,1 17 15,-1-17-15,-17 18 0,17 0 16,18-1 46,18-17-15,-18 18-31,0-1-16,-18 1 15,18 0-15,0-1 0,-18-17 0,1 36 16,17-19-16,-18 1 0,18 0 0,0-1 16,0 1-16,0-1 0,0 1 15,0 0-15,0-1 16,18-17-16,-1 0 16,1-17-1</inkml:trace>
  <inkml:trace contextRef="#ctx0" brushRef="#br0" timeOffset="9245.37">8749 14358 0,'-18'0'0,"1"0"0,-1 0 16,0 0-16,18 17 0,-17 1 0,17 0 15,0-1-15,0 1 0,0 17 0,0-17 16,0-1-16,0 1 0,0 0 16,17-18 15,19-141 0,-19 123-31,-17 0 0,0 1 0,0-19 16,0 19-16,0-1 0,0 1 0,-17 17 0,-1-18 15,0 0-15,1 18 0,-1 0 16,0 0-16,1 0 0,-1 0 0,18 18 16</inkml:trace>
  <inkml:trace contextRef="#ctx0" brushRef="#br0" timeOffset="9879.42">6809 16122 0,'0'17'0,"0"36"16,0 18-16,0-18 0,-18 0 16,18-36-16,0 1 0,0 17 0,0 0 0,0 1 0,0-19 0,0 36 15,0-17-15,0-1 0,-18 35 0,18-52 16,0 35-16,0-35 0,0-1 16,0-34 30,0-1-46,0 0 0,0 1 0,0-1 16,0-17-16,0 17 0,18 0 0,-18-17 16,18 18-16,-18-1 0</inkml:trace>
  <inkml:trace contextRef="#ctx0" brushRef="#br0" timeOffset="10085.42">6862 16157 0,'17'0'32,"1"0"-32,-1 0 0,36 0 15,-17 0-15,17 0 0,-36 0 0,71 0 16,-70 0-16,0 0 0,70-18 16,-71 18-16,36 0 0,0 0 0,-35 0 0,0 0 0,-1 0 15,19-17-15,-19 17 0</inkml:trace>
  <inkml:trace contextRef="#ctx0" brushRef="#br0" timeOffset="10338.43">6756 16457 0,'17'17'15,"1"-17"-15,0 0 16,-1 0-16,-17 18 0,36-18 16,-19 0-16,1 0 0,17 0 15,-17 0-15,17 0 0,18 0 0,-35 0 16,17 0-16,35 0 0,-34 0 0,-1-18 15</inkml:trace>
  <inkml:trace contextRef="#ctx0" brushRef="#br0" timeOffset="10735.54">6720 15892 0,'36'0'31,"-19"0"-31,36 0 0,35 0 16,-70 0-16,70 0 0,53 0 16,-105 18-16,-1-18 0,18 0 15,0 0-15,0 0 0,-18 0 16,0 0-16</inkml:trace>
  <inkml:trace contextRef="#ctx0" brushRef="#br0" timeOffset="11185.59">7655 16527 0,'18'0'31,"0"0"-31,-1 0 0,1 0 16,-1 0-16,19 0 0,-1 0 0,-17 0 16,17 0-16,18 0 0,-35 0 15,17 0-15,-18 0 0,19 0 0,-19 0 16,19-17-16,-19 17 0,1 0 0</inkml:trace>
  <inkml:trace contextRef="#ctx0" brushRef="#br0" timeOffset="11465.57">7708 16668 0,'18'0'32,"-1"0"-17,1 0-15,0 0 0,-1 0 0,19-17 16,-19 17-16,1 0 0,0 0 0,52-18 16,-52 18-16,-1 0 0,1 0 0,17 0 15,-17 0-15,0 0 0,-1 0 0,1 0 16,0 0-1</inkml:trace>
  <inkml:trace contextRef="#ctx0" brushRef="#br0" timeOffset="12399.16">8978 16316 0,'-17'-18'16,"34"36"-16,-52-36 0,17 18 0,1 0 0,-1 0 15,-17 0-15,17 0 0,0 0 0,18 18 0,-35-1 16,18 1-16,-1-18 0,-35 35 0,53-17 0,-18-1 0,-17 19 16,0 17-16,35-18 0,0-17 15,0-1-15,-18 19 0,18-19 0,0 1 16,18-18-16,-1 0 0,-17 17 0,18-17 15,0 0-15,-18 18 0,17-18 0,19 0 0,-1 0 16,-17 0-16,-1 0 0,18-18 0,-17 1 0,0-1 16,-1 18-16,1-35 0,0-18 0,17 35 15,-35-17-15,18 17 0,-18 1 0,0-1 16,17 0-16,-17 1 0,0-1 0,0 1 0,0 34 47,0 1-47,-17-18 0,17 17 0,0 1 0,0 17 15,-18-17-15,18 0 0,-18-1 0,18 1 0,0 0 0,0-1 0,-17 54 16,17-54-16,0 19 0,-18-19 0,18 1 0,-18 35 16,18 17-16,-17-34 0,-1 17 0,18-36 0,0 54 15,-18-71-15,1 53 0,17-36 0,0 1 16,0 0-16,0-1 0,0-34 47,17 17-47,1-18 0,0 18 15,-1-18-15,1 1 0,0 17 0,17-36 16,-35 19-16,18 17 0,17-18 0,-18 18 16,-17-17-16,36-1 0,-19 18 0,1 0 0,-18-18 15,18 18-15,-18-17 0</inkml:trace>
  <inkml:trace contextRef="#ctx0" brushRef="#br0" timeOffset="13371.72">9543 15892 0,'-18'0'15,"0"0"-15,1 0 0,-1 18 0,0 0 16,18-1-16,-70 89 0,52-71 16,18-17-16,-53 141 0,0-18 15,36-71-15,-1 19 16,18-19-16,0-35 0,0 1 16,35 17-16,-17-53 15,-18 17-15,18-17 0,-18 18 0,17-18 0,1 0 16,-18 18-16,18-18 0,-1 0 15,1 0-15,0 0 0,-1 0 16,1 0-16,-18-18 16</inkml:trace>
  <inkml:trace contextRef="#ctx0" brushRef="#br0" timeOffset="13703.23">9737 16316 0,'0'17'31,"0"1"-15,0 0-16,0-1 0,0 18 0,0 18 15,0-17-15,0-19 0,0 19 0,0-19 16,0 1-16,0 0 0,17-1 0</inkml:trace>
  <inkml:trace contextRef="#ctx0" brushRef="#br0" timeOffset="14000.34">9754 16192 0,'18'0'47,"0"0"-47,-1 0 15,1 0-15,-1 0 0,-17-17 0,18 17 16,0-18-16,-1 18 0,1 0 16</inkml:trace>
  <inkml:trace contextRef="#ctx0" brushRef="#br0" timeOffset="14314.34">9772 16421 0,'18'0'31,"-1"0"-16,1 0-15,-1 0 0,1-17 16,0 17-16,-1 0 0,1-18 0,0 18 16,17 0-16,-17 0 0,-1 0 15,-17-17-15,18 17 16,-18 17 15,0 1-31</inkml:trace>
  <inkml:trace contextRef="#ctx0" brushRef="#br0" timeOffset="14527.4">9772 16721 0,'18'0'31,"-1"0"-31,1 0 0,-1 0 16,1 0-16,35-17 0,0-19 16,-18 19-16,-17 17 0,-18-18 0,18 1 0,-1 17 15,1-18-15,-18 0 0,17 18 0</inkml:trace>
  <inkml:trace contextRef="#ctx0" brushRef="#br0" timeOffset="14915.48">9648 15963 0,'18'0'47,"0"0"-47,-1 0 15,1 0-15,17 0 0,-17 0 0,0 0 0,-1 0 16,1 0-16,-1 0 0,1 0 0,0 0 0,-1 0 0,1 0 16,0 0-16,-1 0 0,1 0 15,0 0 1,-1 0 0</inkml:trace>
  <inkml:trace contextRef="#ctx0" brushRef="#br0" timeOffset="15277.48">10054 15610 0,'35'18'15,"-17"-1"-15,-18 1 0,18 0 0,17 35 16,18 17-16,-35-17 0,-1-35 0,18 52 0,18 89 16,0-36-16,0-34 15,-35-72-15,88 142 0,-53-53 0,0-18 16,-53-70-16,0 35 0,17-36 15,-17 1-15,0 17 0,0-17 0,0-1 0,0 1 16,0 0-16,0-1 0,0 1 16,0 0-16,-17-18 15</inkml:trace>
  <inkml:trace contextRef="#ctx0" brushRef="#br0" timeOffset="81202.17">3034 4868 0,'0'18'32,"0"17"-32,-18 53 0,1-35 15,17-35-15,-18 140 0,0-122 16,1 70-16,17-71 0,-18 71 0,0-18 0,1 71 15,-1-89-15,1-35 0,17 18 0,-18 0 0,18-17 0,-18-1 0,18 0 16,-35 159-16,17-123 16,1 17-16,-1-88 0,18 18 15,0-36 32,0 0-31,0 1-16,0-1 0</inkml:trace>
  <inkml:trace contextRef="#ctx0" brushRef="#br0" timeOffset="88007.77">3034 4939 0,'18'0'62,"-1"0"-62,1-18 0,52 18 16,1 0-16,-36 0 0,53 0 16,-70 0-16,0 0 0,-1 0 15,1 0-15,0 18 0,-18-1 16,17-17-16,-17 18 0,0-1 16,0 19-16,0-19 0,0 1 0,0 17 15,0-17-15,0 0 0,-35 35 16,17-36-16,1 18 0,-1-17 0,-35 17 0,-17 18 15,17-17-15,0-1 0,0 0 16,18-17-16,-18-1 0,35 1 0,-35 0 16,18-18-16,-71 17 0,35-17 15,54 0-15,-19 0 0,19 0 0,-1 0 16,1 0-16,34 0 47,1 18-32,-1 0-15,1-1 0,17 1 16,-17-1-16,0 1 0,35 53 0,-36-71 16,19 35-16,-1 0 0,53 36 0,-70-54 15,35 36-15,-1 0 0,54 53 16,-35-18-16,-54-70 0,19 0 16,-19-1-16,1 1 0,0-1 0,-1-17 0,-17 18 15,0-36 32,0 1-31</inkml:trace>
  <inkml:trace contextRef="#ctx0" brushRef="#br0" timeOffset="88324.29">3581 5732 0,'0'18'15,"0"17"-15,0 36 16,0-36-16,0 53 15,0-17-15,0-36 0,0-17 16,0-1-16,0 1 0,0 0 0,0-36 63,0-17-63,0 17 15,0 0-15,0-17 0,17 35 0,-17-17 0,0-19 16,0 19-16</inkml:trace>
  <inkml:trace contextRef="#ctx0" brushRef="#br0" timeOffset="88497.98">3581 5485 0</inkml:trace>
  <inkml:trace contextRef="#ctx0" brushRef="#br0" timeOffset="89259.4">3687 5891 0,'17'0'93,"1"0"-77,-1 0-16,1 0 0,0 0 0,-18-18 0,17 18 16,-17-17-16,0-1 0,18 18 0,-18-18 0,35-70 15,-35 53-15,0 17 16,0 1-16,0-36 0,-17 0 15,-1 18-15,18-1 0,-18 36 16,18-17-16,0-1 0,-17 0 0,17 1 0,-18 17 16,0 0-16,18-18 0,-17 18 31,-1 0-31,18 18 0,-17-1 0,-1-17 0,0 36 16,-35 34-16,18 1 15,35-36-15,-35 36 0,35-54 16,0 1-16,0 52 0,0-17 0,0-35 0,0 53 15,17-1-15,-17-52 0,0-1 0,18 1 16,-18 0-16,18-1 0,-1 1 0,1 0 0,0-1 16,17 1-16,-17-18 15,-18 18-15,35-18 0,-18 0 16,1 0-16,0 0 0,17 0 0,-17 0 16,-1 0-16,1 0 0,0-18 0,-1 18 15,1-18-15,-18 1 0,17 17 0,-17-18 16,0 0-16,18 18 0,-18-17 15,18 17 1,-18-18-16,17 18 0,-17-18 0,0 1 16,18 17-16,-18-18 15</inkml:trace>
  <inkml:trace contextRef="#ctx0" brushRef="#br0" timeOffset="89560.4">4128 5732 0,'0'18'32,"0"17"-17,0-17-15,0-1 0,0 1 0,0 17 0,0 18 16,0-35-16,17 17 0,-17-17 15,18 17-15,-18-17 0,0-1 0,0-34 94</inkml:trace>
  <inkml:trace contextRef="#ctx0" brushRef="#br0" timeOffset="89772.4">4145 5503 0</inkml:trace>
  <inkml:trace contextRef="#ctx0" brushRef="#br0" timeOffset="90329.4">4216 5732 0,'-36'53'0,"72"-106"0,-89 106 0,53-35 0,-18-18 16,18 17-16,0 1 0,0 0 0,0-1 15,0 1-15,0 0 16,18-1-16,-1-17 16,1 18-16,0-18 0,-1 0 15,1 0-15,0 0 0,17 0 0,-17 0 16,-18 18-16,17-18 0,1 0 0,-1 0 0,-17 17 16,18-17-16,-18 18 15,18-18-15,-18 18 0,0-1 0,0 1 16,0-1-16,0 1 0,0 0 15,0-1-15,0 1 0,-18-18 0,18 18 16,-18-18-16,1 0 0,17 17 0,-18-17 16,1 18-16,-1-18 15,36 0 32,-18-18-47,17 18 16,-17-17-16</inkml:trace>
  <inkml:trace contextRef="#ctx0" brushRef="#br0" timeOffset="90793.92">4939 5574 0,'-53'0'0,"106"0"0,-124 0 0,54 0 0,-1 0 16,0 0-16,1 17 0,-1 1 0,0-18 0,18 17 0,-52 1 16,52 0-16,-18-18 0,18 17 15,-18 1-15,1 0 0,-1-1 0,0 1 16,18 0-16,-17-1 0,-1 1 0,18-1 15,0 1-15,0 17 0,0-17 0,18-18 16,-18 18-16,0-1 0,17 1 0,-17 0 0,18-18 0,-18 17 16,18 1-16,-1-18 0,-17 18 0,18-1 0,0-17 15,-18 18-15,17-18 0,-17 17 0,18-17 16,-18 18-16,0 0 16,0-1-1,0 1-15,0 0 0,-18-18 16,1 17-16,-1-17 0,18 18 0,-18-18 0,1 18 15,-1-1-15,0-17 0,1 0 0,-1 18 16,0-18-16,36 0 47,0 0-47,-1 0 0,1-18 16</inkml:trace>
  <inkml:trace contextRef="#ctx0" brushRef="#br0" timeOffset="91362.05">5045 5750 0,'0'18'46,"0"-1"-46,0 1 0,0-1 0,0 19 0,0-19 0,0 36 16,0-17-16,0-19 0,0 1 16,0 0-16,0-1 0,0 1 0,0-1 0,0 1 15,0 0-15,0-36 94,0 0-94,0-17 16,0 0-16,17 0 0,-17-18 15,18 17-15,0 1 0,-18 17 16,35-52-16,-35 52 0,18 1 0,-1-19 0,1 19 16,-1 17-16,-17-18 0,18 18 31,0 18-31,-1 35 15,-17-36-15,18 19 0,17-1 0,-17 18 16,17-36-16,-17 19 0,-18-19 0,18-17 0,17 53 16,-35-35-16,17 0 0,-17-1 0,0 1 15,0-1-15,0 1 16</inkml:trace>
  <inkml:trace contextRef="#ctx0" brushRef="#br0" timeOffset="91864.09">5733 5785 0,'0'18'47,"0"-1"-47,0 1 31,17-18-31,1 0 15,0 0-15,-1 0 16,1 0-16,-1 0 0,-17-18 16,0 1-16,18 17 0,-18-18 0,18 1 0,-18-1 0,0 0 15,0 1-15,17 17 0,-17-18 0,0 0 0,0 1 16,0-1-16,0 0 0,-17 18 16,-1 0-16,18-17 0,-18 17 15,1 0-15,-1 0 0,1 0 16,-19 17-16,19 1 15,-1 17-15,0-35 0,18 18 0,-17 0 0,17-1 0,-18 19 16,-17-1-16,35-18 0,-18 54 16,1-36-16,17 1 0,0-1 15,0-17-15,0 17 0,0-18 0,17 1 16,18 17-16,-35-17 0,18-18 0,0 0 16,17 18-16,-17-18 15,-1 0-15,19 0 0,-19 0 0,1 0 16,-1 0-16,1 0 0,0 0 0,-1 0 15,1 0-15,-18-18 0,18 18 0,-1 0 16,-17-18-16,18 1 0,-18-1 0</inkml:trace>
  <inkml:trace contextRef="#ctx0" brushRef="#br0" timeOffset="92203.61">5980 5873 0,'17'53'32,"1"-53"-32,-18 18 0,0 0 15,17-18-15,-17 17 0,18 1 0,-18 0 16,18-18-16,-1 17 0,-17 18 0,18-17 16,-18 17-16,0-17 0,0 0 15,0-1-15,0 1 16,0-36 31,0 1-47,0-1 15,0-17-15,0 17 0,0 0 0,0 1 16,0-18-16,0 17 0,0 0 0,18-52 16,-1 34-16,1 1 0,0 17 0,-18 1 15,88-54-15,-71 54 0,1 17 16,0-18-16</inkml:trace>
  <inkml:trace contextRef="#ctx0" brushRef="#br0" timeOffset="92607.12">6632 5891 0,'18'0'31,"17"0"-31,-17 0 0,-1 0 16,1 0-16,35 0 0,0 0 15,-35 0-15,34 0 0,-34 0 16,17 0-16,-17 0 0,-18-18 15,18 18-15,-1 0 16,1 0-16</inkml:trace>
  <inkml:trace contextRef="#ctx0" brushRef="#br0" timeOffset="93387.22">7673 5080 0,'0'17'31,"0"1"-31,0 0 0,-18 70 16,18-53-16,0 18 0,-17 88 16,17-35-16,0-53 0,0-18 0,0 177 15,0-195-15,-18 177 0,0 36 16,18-160 0,0-52-16,0 35 0,0-35 0,0-1 0,0 1 15,0-36 16,0 1-31,0-1 0,0-35 16,0 0-16,0 35 0,0-17 0,0 17 0,0-34 16,0 16-16,0 1 0,0 0 0,18-106 15,-18 123-15,0-53 16,0 36-16,0-53 0,18 70 0,-18 1 16,0-1-16,17-53 0,-17 54 0,0-1 15,18 18 32,-18 18-47,0 17 0,53 18 16,-36-18-16,-17 1 0,18-19 0,-18 1 0,35 52 15,-17-34-15,0-1 0,-18 0 0,35 18 16,-17-35-16,-18-1 0,0 1 0,17 0 0,-17-1 16,18-17-16,-18 18 0,18-18 0,-18 18 0,17-18 62,1 0-62,-18-18 0,0 0 0,17 1 0,1-1 0,-18 0 0,18-17 16,17-53-16,-17 17 0,-18 54 15,17-71-15,-17 70 0,0-35 0,0 35 16,0-35-16,0-17 0,0 52 0,0-17 0,0 17 16,0-17-16,0-18 0,0 18 0,0 17 15,0-1022-15</inkml:trace>
  <inkml:trace contextRef="#ctx0" brushRef="#br0" timeOffset="93972.79">8484 5803 0,'-35'0'0,"-36"35"16,54-17-16,-1 17 15,1 18-15,-1-18 0,18 1 16,0-1-16,0-18 0,0 19 16,0-19-16,0 19 0,0-19 0,0 1 15,18 0-15,-1-18 0,-17 17 16,18-17-16,-1 0 0,1 0 15,0 0-15,-1 0 0,1 0 16,0-17-16,-1-1 0,1-17 16,0 35-16,-18-18 0,0 0 0,17 18 0,-17-17 0,0-19 15,0 19-15,18-1 0,-18 1 0,0-19 16,0 1-16,0 17 0,-18 1 0,18-1 16,-35 0-16,35 1 0,-18 17 15,18 17 16</inkml:trace>
  <inkml:trace contextRef="#ctx0" brushRef="#br0" timeOffset="94321.37">8643 5909 0,'18'0'31,"-1"0"-31,-17 17 0,0 1 0,18 0 0,-18-1 16,0 19-16,18-1 0,-1 0 0,-17-17 16,0-1-16,0 1 0,0 0 0,18 17 15,-18-17-15,0-36 63,0 0-63,0-17 0,18 17 0,-18 1 15,0-1-15,17-35 0,1 0 16,-18 0-16,0 36 0,17 17 16,-17-18-16,0 0 0,0 1 0,18 17 15</inkml:trace>
  <inkml:trace contextRef="#ctx0" brushRef="#br0" timeOffset="94939.37">9190 5873 0,'-35'18'16,"70"-36"-16,-88 54 0,35 17 0,1 0 15,17-36-15,-18 1 0,18 52 0,0-34 16,0-19-16,0 1 0,0 17 0,0-17 0,0-1 16,0 1-16,0 0 0,0-1 0,0 1 15,0 0-15,18-18 16,-1 0-16,1 0 16,0 0-16,-1 0 0,1 0 0,0-36 15,-1 36-15,1-17 0,-18-1 0,35 0 0,-35 1 16,53-71-16,-53 70 0,18 0 0,-18-17 0,35-35 15,-35 52-15,0 0 0,18-52 0,-18 34 0,0-34 16,0-1-16,0-17 16,0 18-16,0 52 0,-18-35 0,0 18 15,18-1-15,0 19 0,-17-1 0,-1 36 47,18-1-47,0 1 0,0 17 0,0 18 16,0 18-16,0-54 0,0 72 15,0-36-15,0-18 0,0 53 0,0-17 16,0-36-16,0 35 0,0-17 16,0-17-16,0-19 0,0 1 15,18-18-15,-18 18 0,17-18 0,-17 17 16,18-17-16,-18 18 16,18-18-16,-1 0 15</inkml:trace>
  <inkml:trace contextRef="#ctx0" brushRef="#br0" timeOffset="95457.37">9913 5909 0,'-18'-18'0,"-17"18"16,17 0-1,1 0-15,-1 0 0,1 0 0,-1 0 16,0 0-16,1 0 0,-1 0 0,0 0 15,1 0-15,17 18 16,0-1 0,0 1-16,0 0 0,0-1 15,0 1-15,0 0 0,0-1 16,17-17-16,1 18 0,0 17 16,-1-35-16,-17 18 0,18-1 15,-18 1-15,18-18 0,-1 35 0,-17-17 16,0 0-16,0-1 0,0 1 0,0-1 0,0 1 15,0 17 1,0-17-16,-17-18 0,-1 0 16,18-18 46,0 1-46,0-1-16,0 0 0,0 1 0</inkml:trace>
  <inkml:trace contextRef="#ctx0" brushRef="#br0" timeOffset="95905.08">9966 5309 0,'0'18'31,"0"-1"-31,0 1 15,0 0-15,18-18 0,-18 52 0,0-34 0,0 17 16,0-17-16,0 35 0,17 17 16,-17-52-16,0 35 0,0 35 0,0-70 0,0 17 15,0 53-15,0-70 0,0 17 0,0 1 16,0-1-16,0 0 0,0-17 0,0 17 0,0 36 16,0-36-16,36 0 15,-36-17-15,17-18 0,1 17 16,-18 1-16,17-18 31,1 0-31,0-18 0,-1 18 0,-17-17 16,18 17-16,0-18 0,-1 18 0,-17-18 0,18 1 15,0-1-15,-1 18 0,-17-17 0,18-1 16</inkml:trace>
  <inkml:trace contextRef="#ctx0" brushRef="#br0" timeOffset="96188.09">9931 5838 0,'17'0'31,"-17"-18"-15,18 18-16,0 0 0,-1-17 16,1 17-16,0 0 0,-1 0 0,1 0 15,-1-18-15,1 18 0,0 0 16,-1 0 15</inkml:trace>
  <inkml:trace contextRef="#ctx0" brushRef="#br0" timeOffset="96622.59">10248 6085 0,'0'18'0,"0"-36"0,0 53 15,0-17 1,18-18-16,-18 18 16,0-1-1,0-34 32,0-1-31,0 0-16,0 1 0,0-1 15,17 0-15,-17 1 0,0-1 0,0 1 16,18 17-16,-18-18 0,18 0 0,-18 1 16,17-1-16,-17 0 15,18 18-15,0 0 31,-1 0-15</inkml:trace>
  <inkml:trace contextRef="#ctx0" brushRef="#br0" timeOffset="98814.62">10530 5997 0,'18'0'0,"-18"-18"16,18 18-16,-1 0 31,-17 18-15,18 0-16,-18-1 0,0 1 0,18-18 0,-18 17 15,0 1-15,0 0 0,0-1 16,0 1-16,0 0 0,0-1 0,0 1 16,-18-18-16,0 0 15,1 18-15,-1-18 47,0 0-31,1-18-16,17 0 0,0 1 0,-18-1 15,18 0-15,-17-17 0,17 17 0,0 1 16,0-1-16,0 1 0,0-1 0,0 0 16,0 1-16,0-1 15</inkml:trace>
  <inkml:trace contextRef="#ctx0" brushRef="#br0" timeOffset="99501.25">10760 5891 0,'17'35'0,"1"-35"16,-18 18-16,35 17 0,-17-17 15,-18 17-15,18-17 0,-18-1 16,0 1-16,0 0 0,0-1 16,0 1-16,0 0 15,0-1 1,0-34 62,0-1-78,0 0 0,0 1 0,0-1 16,0 0-16,17 1 0,-17-1 15,18-17-15,-1 17 0,-17 1 0,0-1 0,18 0 16,0 18 15,-1 0-15,-17 18-16,18 35 0,-18-18 15,18-17-15,-1 35 0,-17-36 16,18 1-16,-18 0 16,18-18 15,-1-18-31,1 18 15,-1-35-15,1 17 0,17-17 16,1 17-16,-19 1 0,1 17 0,0-18 0,-1 0 0,19 18 16,-19 0-16,-17-17 0,18 17 31,-18 17-31,0 1 16,0 17-16,17-17 15,-17-1-15,0 1 0,0 0 16,0-1-16,0 1 31</inkml:trace>
  <inkml:trace contextRef="#ctx0" brushRef="#br0" timeOffset="101302.06">8361 5574 0</inkml:trace>
  <inkml:trace contextRef="#ctx0" brushRef="#br0" timeOffset="101640.57">8502 5574 0</inkml:trace>
  <inkml:trace contextRef="#ctx0" brushRef="#br0" timeOffset="161290.6">20426 15381 0,'-71'-18'31,"54"18"-31,-1 0 32,0-17-17,-17 17-15,17 0 0,1 0 16,-18 0-16,17 0 0,0 0 15,1 0-15,-1 0 0,0 17 0,-17 1 0,0-1 16,-1-17-16,-34 36 0,52-36 0,1 35 16,-19-35-16,1 18 0,0-1 0,0 1 15,17 0-15,0-18 0,1 0 16,17 17-16,-18 1 0,0-18 0,1 35 16,-1-17-16,0-1 15,18 1-15,0 0 0,-17-18 0,-1 17 16,18 1-16,-17-18 0,17 18 0,0-1 0,-18 1 15,18-1-15,-18 1 0,18 0 0,0-1 0,-17 1 16,17 0-16,-18-1 0,18 1 16,0 0-16,0-1 0,-18 1 0,18 0 0,0-1 15,0 1-15,0-1 0,-17 1 16,17 0-16,0-1 0,0 1 0,0 0 0,0-1 16,-18-17-16,18 18 0,0 0 0,0-1 0,0 1 15,-18-1-15,18 19 0,0-19 0,0 1 0,-17-18 0,17 18 16,0-1-16,0 1 0,0 0 0,-18-1 0,18 1 0,0-1 0,0 1 15,0 0-15,0-1 0,0 1 0,0 0 0,0-1 16,0 1-16,0 0 0,0-1 0,0 1 16,0 0-16,0-1 15,-17-17-15,17 18 0,0-1 16,0 1-16,0 0 16,0-1-16,0 1 15,17 35 1,1-53-16,-18 18 0,17-1 15,-17 1-15,18-18 0,-18 17 0,18-17 16,-18 18-16,17-18 0,-17 18 0,18-1 16,0-17-16,-18 18 0,17-18 0,1 18 15,0-1-15,-1-17 0,1 0 16,-18 18-16,17-18 0,-17 18 0,18-18 0,17 0 16,-17 0-1,0 0-15,-1 0 16,1 0-16,-18 17 0,18-17 0,-1 0 15,18 0-15,-17 18 0,0-18 16,-1 0-16,1 0 0,0 0 0,-1 0 0,19 0 16,-36 17-16,17-17 0,1 0 0,17 0 15,-17 0-15,-1 0 0,1 0 0,0 0 0,-1 0 16,1 0-16,0 0 16,-1 0-16,1 0 0,0 0 15,-1 0-15,1 0 0,-1 0 0,1 0 16,0 0-16,-1 0 0,1-17 0,0 17 0,17 0 15,-17-18-15,-1 18 0,1 0 0,17 0 0,-17-17 0,-1 17 16,1-18-16,0 18 0,-1 0 0,1 0 0,-18-18 0,18 18 0,-1 0 16,1 0-16,-18-17 0,18 17 0,-1 0 0,1 0 15,-1-18-15,1 18 0,0 0 0,-1-18 0,1 18 16,-18-17-16,18 17 0,-1 0 0,1-18 0,0 18 16,-18-18-16,17 18 0,1 0 0,-18-17 0,17 17 0,-17-18 15,18 18-15,0 0 0,-18-17 0,17 17 0,1-18 16,0 18-16,-18-18 0,17 1 0,1-1 0,0 0 15,-1 18-15,-17-17 0,0-1 0,18 18 0,-18-18 0,17 18 16,-17-17-16,18 17 0,-18-18 0,18 1 0,-18-1 0,17 18 0,-17-18 16,18 1-16,-18-1 0,18 0 0,-18 1 15,17 17-15,-17-18 0,18 0 0,-18 1 0,0-1 16,0 0-16,0 1 0,0-1 0,18 18 16,-18-17-16,0-1 0,0 0 0,0 1 15,0-1-15,0 0 0,0 1 0,0-1 16,0 0-16,0 1 0,0-1 15,0 1-15,0-1 0,-18 18 0,18-18 0,0-17 16,0 17-16,-18 18 0,18-17 0,-17-1 16,17 0-16,0 1 0,0-1 0,-18 1 15,18-1-15,0 0 0,-18 18 0,18-17 0,0-1 16,-17 18-16,17-18 0,-18 1 0,18-1 0,-18 0 16,18 1-16,0-1 0,-17 18 0,17-18 15,0 1-15,-18 17 0,1 0 16,17-18-16,-18 1 0,18-1 0,-18 18 15,18-18-15,-17 18 0,17-17 0,-18-1 16,0 18-16,18-18 0,-17 18 16,17-17-16,-18 17 0,18-18 0,-18 18 0,1-18 15,-1 18-15,18-17 0,-17 17 0,-1-18 16,0 18-16,1 0 0,-1-35 0,0 35 16,1 0-16,-1-18 0,0 1 15,1 17-15,-1 0 0,1-18 0,17 0 0,-18 18 0,0 0 16,1 0-16,17-17 0,-18 17 15,0 0 1,18-18-16,-17 18 0,-1 0 16,0 0-16,1 0 0,-1 0 15,0 0-15,1 0 0,-1 0 16,1 0-16,-1 0 16,0 0-16,1 0 62</inkml:trace>
  <inkml:trace contextRef="#ctx0" brushRef="#br0" timeOffset="162007.48">19950 16033 0,'-18'0'94,"0"0"-78,1 0-16,17 18 0,-18-18 15,0 0-15,18 18 0,-17-1 0,-1 1 16,0-18-16,18 18 0,-17-18 0,-1 35 16,1-17-16,-1-1 0,0 1 15,18-1-15,0 1 0,-17 0 16,17-1-16,0 1 0,0 0 15,0-1-15,0 1 16,17-18 0,1 0-16,0 0 15,-1 18-15,1-18 0,-1 0 0,-17 17 16,18-17-16,0 0 0,-1 0 0,1 0 0,0 0 16,-1 0-16,1 0 0,0 0 15,-1-17-15,-17-1 0,18 18 16,-18-18-16,0 1 0,0-1 15,17 18-15,-17-18 16,0 1-16,18 17 16,0-18-16,-18 0 0</inkml:trace>
  <inkml:trace contextRef="#ctx0" brushRef="#br0" timeOffset="162510.48">20073 16033 0,'0'18'47,"0"0"-47,0-1 16,0 1-16,0 0 0,0-1 0,-18 1 15,18 0-15,0-1 0,0 1 0,0-1 0,0 1 16,0 0-16,0-1 0,0 1 15,0 0-15,0-36 110,0 0-110,0 1 15,18-1-15,-18 0 0,18 18 0,-1-17 16,1-1-16,0 1 0,-1 17 16,1-18-16,-18 0 0,18 18 31,-18 18-15,0 0-16,0-1 0,0 1 15,0-1-15,17-17 0,-17 18 0,0 0 16,0-1 31,18-17-32</inkml:trace>
  <inkml:trace contextRef="#ctx0" brushRef="#br0" timeOffset="163933.74">20426 16122 0,'0'0'15,"-18"0"-15,1 0 16,-1 0-16,0 17 0,18 1 15,-17-18-15,-1 18 0,0-18 0,18 17 0,-17 1 16,17-1-16,0 1 16,0 0-1,17-18 17,1 0-32,0 0 0,-1 0 0,19-18 15,-36 0-15,17 18 0,-17-17 16,18 17-16,-18-18 0,17 18 0,-17-17 0,18 17 0,-18-18 15,0 0-15,0 1 0,0-1 16,0 36 31,0-1-47,0 1 0,18 0 16,-1-18-1,-17 17-15,18-17 16,0 0 15,-18-1041-31,17 2065 0,-17-1007 47,0 1-31,0-1-16,0 1 0,0 0 0,0 52 15,0-52-15,0 0 16,0-1-16,0 1 0,0-36 47,0 1-47,0-1 0,0 0 0,0 1 15,0-1-15,0 0 0,18 1 0,-18-1 16,0-17-16,18 35 0,-18-18 0,0 1 0,35-19 16,-35 19-16,18 17 0,-18-18 15,17 18 32,1 0-31,-18 18-16,17-18 0,-34 0 78,-1 0-63,1 0 1,17 17 0,0 1-16,0 0 0,0-1 15,0 1-15,0-1 16,0 1 0,17-18 15,1 0-16,-1 0 1,-17 18 0,0-1-1,0 1-15,0 0 16,0-1 0,0 1 46,18-18-31,0 0-15,-1 0-16,1 0 0,0 0 16,-1 0-16,-17-18 0,18 18 0,0 0 15,-1 0-15,-17-17 16,0-1-16,18 18 0,-36 0 125,1 0-110</inkml:trace>
  <inkml:trace contextRef="#ctx0" brushRef="#br0" timeOffset="165160.51">20761 16051 0,'-18'0'16,"1"0"-1,17 35 1,0-17-16,0 0 0,-18-18 0,18 35 16,0-17-16,0-1 0,18-17 15,-18 18-15,17-18 16,1 0-16,0 0 0,-1 0 16,1 0-16,-18-18 0,35 1 15,-35-1-15,18 18 0,-18-18 0,17 1 0,1 17 0,-18-18 16,18 0-16,-18 1 0,0-1 0,17 18 15,-17-18-15,0 1 0,0-1 0,0-35 16,0 36-16,0-1 0,0 0 0,0-17 0,0 17 16,0 1-16,0-1 0,0 0 0,-17 18 0,17-17 0,0-1 15,-18 18 17,18 18-32,0 35 15,0-36-15,0 1 0,0 0 0,0-1 16,18 19-16,-18-19 0,0 1 0,0 0 0,0-1 15,17 18-15,-17-17 0,0 0 16,0-1-16,0 1 0,18-18 0,-18 18 0,18-1 16,-18 1-16,17-18 15,1 0 1</inkml:trace>
  <inkml:trace contextRef="#ctx0" brushRef="#br0" timeOffset="169213.04">15311 15416 0,'17'0'78,"1"0"-63,-1 0-15,1 0 0,0 0 16,-1 0-16,1 0 0,0 18 16,-1-18-16,1 0 0,0 0 0,-1 0 15,1 0-15,17 17 16,-17-17-16,-1 0 0,1 0 15,35 0-15,-35 0 0,17 18 16,0-18-16,-17 0 0,-1 18 0,19-18 16,-1 0-16,-17 0 15,-1 0-15,1 0 0,-18 17 0,18-17 0,-1 0 16,1 0-16,-1 0 0,1 0 16,0 0-16,-1 0 15,1 0-15,0 0 0,17 0 0,-17 0 16,-1 0-16,1 0 0,-1 18 0,1-18 0,0 0 15,-1 0-15,19 0 0,-19 0 16,1 0-16,0 0 0,-1 0 0,1 0 16,0 0-16,-1 0 15,1 0-15,-1 0 0,1 0 16,-18 18-16,18-18 0,-1 0 0,1 0 0,0 0 16,-1 0-16,1 0 0,0 0 0,-1 0 15,1 0-15,-18 17 0,17-17 0,19 0 16,-19 0-16,1 0 0,17 0 15,-17 0-15,0 0 16,-1 0-16,1 0 0,0 0 0,17 0 16,-18 0-16,1 0 0,0 0 0,-1 0 0,1 0 15,35 18-15,-35-18 0,-1 0 16,1 0-16,-1 0 0,1 0 0,0 0 16,-1 0-16,1 0 0,0 0 0,-1 0 15,1 0-15,0 0 16,-1 0-16,1 0 0,-1 0 15,1 0-15,0 0 0,-1 0 16,1 0-16,17 0 0,-17 0 0,0 0 16,17 0-16,-18 0 0,1 0 15,0 0-15,-1 0 0,1 0 0,0 0 16,-1 0-16,1 0 0,0 0 16,-1 0-16,1 0 0,17 0 15,-17 0-15,-1 0 0,19 0 16,-19 0-16,1 0 0,0 0 15,-1 0-15,1 0 16,0 0-16,-1 0 0,1 0 16,-1 0-16,1 0 0,0 0 15,-1 0-15,1 0 0,0 0 0,-1 0 0,1 0 0,0 0 16,-1 0-16,1 0 0,0 0 0,17 0 0,-18 0 0,19 0 16,-19 0-16,19 0 0,-19 0 15,1 0-15,0 0 0,-1 0 0,1 0 16,-1 0-16,1 0 15,0 0-15,-1 0 16,1 0-16,0 0 0,-1 0 0,1 0 16,0 17-16,-1-17 0,1 0 15,-1 0-15,1 0 0,0 0 16,-1 0 0,1 0 15</inkml:trace>
  <inkml:trace contextRef="#ctx0" brushRef="#br0" timeOffset="170098.26">18927 15469 0,'17'-18'78,"1"18"-78</inkml:trace>
  <inkml:trace contextRef="#ctx0" brushRef="#br0" timeOffset="170304.27">19720 15151 0,'0'0'0,"18"0"78,0 0-78,-1 0 0,-17-17 16,18 17-16,17 0 0</inkml:trace>
  <inkml:trace contextRef="#ctx0" brushRef="#br0" timeOffset="170466.79">20567 15099 0,'18'0'63,"-1"0"-48,1 0-15</inkml:trace>
  <inkml:trace contextRef="#ctx0" brushRef="#br0" timeOffset="170641.79">21167 15169 0,'17'0'0,"1"18"0,-18-1 16,18 1-16,-1-18 0</inkml:trace>
  <inkml:trace contextRef="#ctx0" brushRef="#br0" timeOffset="170826.8">21572 15610 0,'0'18'16,"0"17"0,18-35-16,-18 18 0,0-1 15,0 1-15,0 0 0,0-1 16,0 1-16</inkml:trace>
  <inkml:trace contextRef="#ctx0" brushRef="#br0" timeOffset="170981.79">21661 16227 0,'0'18'0,"0"-36"0,0 54 0,0-19 0,-18-17 15,18 18-15,0 0 16,0-1-16,0 1 15,-18 0 1</inkml:trace>
  <inkml:trace contextRef="#ctx0" brushRef="#br0" timeOffset="171151.31">21396 16792 0,'-18'53'0,"36"-106"0,-36 123 0,1-70 15,17 18-15,0 0 0,-18-1 0,18 1 0,0 0 16,-18-18-16,18 17 16,-17-17-16,17 18 0,0 0 0,-18-18 15,18 17-15,-18-17 0,18 18 16</inkml:trace>
  <inkml:trace contextRef="#ctx0" brushRef="#br0" timeOffset="171299">21026 17233 0,'-18'35'16,"36"-70"-16,-54 88 0,36-36 16,-17-17-16,-1 0 0,18 18 15,-18-18 1,1 18-16,-1-18 0,0 17 16,1-17-16,-1 0 0</inkml:trace>
  <inkml:trace contextRef="#ctx0" brushRef="#br0" timeOffset="171452">20267 17409 0,'0'0'0,"-18"0"31,1 0-31,17 18 0,-18-18 47,1 0-47</inkml:trace>
  <inkml:trace contextRef="#ctx0" brushRef="#br0" timeOffset="171620.53">19703 17303 0,'0'-17'62,"-18"-1"-62,0 1 16</inkml:trace>
  <inkml:trace contextRef="#ctx0" brushRef="#br0" timeOffset="171801.67">19226 16880 0,'0'0'16,"0"-18"47,0 1-63</inkml:trace>
  <inkml:trace contextRef="#ctx0" brushRef="#br0" timeOffset="172142.85">18821 15751 0</inkml:trace>
  <inkml:trace contextRef="#ctx0" brushRef="#br0" timeOffset="172686.38">18979 16333 0</inkml:trace>
  <inkml:trace contextRef="#ctx0" brushRef="#br0" timeOffset="172836.46">19068 16668 0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1-06-08T09:22:40.3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992.9393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1-06-08T09:22:40.856"/>
    </inkml:context>
  </inkml:definitions>
  <inkml:trace contextRef="#ctx0" brushRef="#br0">8755 11144 0,'0'0'0,"0"-23"0,0-22 15,0 21 1,0 3-16,0-1 16</inkml:trace>
  <inkml:trace contextRef="#ctx1" brushRef="#br0">2381 4422 376 0,'2'-18'0'0,"-2"0"0"0,0 4-1 0,4 0 1 0,-4 2-1 0,0-5 104 0,0 2-29 16,0 0 12-16,0-2 4 0,-6 1-45 0,-5 1 1 16,0 2-1-16,-5 0 1 15,-4 5 11-15,-3 1-12 16,-10 7 1-16,-5 0 87 0,-7 0-44 0,-2 13 0 0,-3 15-2 16,-10 14-12-16,7 11-29 0,-9 2-45 0,7 16 0 0,0 14 45 15,16-9 11-15,-1 25-36 0,14-3 25 0,11 3 0 16,5 6-1-16,10-2 1 0,0-14 11 0,7 5-12 15,19-13 1-15,11-9-29 32,-1-9 25-17,14-16-11-15,-6-8 9 0,13-8-45 0,-6-11 0 16,4-6 36-16,0-9 2 0,2-5-17 0,-1-2 25 0,1 0-33 16,-2-9 24-16,-3-15-3 0,-1-3 2 0,-3-6-7 0,-4-7 13 0,4-9-18 0,-8-8 8 0,-5-7-42 0,-3-3 1 0,-2-4 36 15,-6 7-43-15,-1-15 42 0,-12 9 2 0,-6-1 46 0,-5 5-1 16,0-1-46-16,-2 11 7 15,-19-11-2-15,-9 8-4 0,0 10-1 0,-7-1 1 0,1 7-46 16,-7 4 6-16,3 8 40 0,0 2-1 0,-3 8-3 16,6 3 2-16,5 9 4 15,-2 4-89-15,4-1 38 0,0 6-1 0,1 0 33 0,14 0 8 0,1 0-21 16,2 0 20 0,9 2-467-16,0 7 216 0,3 0 92 0,0 4 59 0,6-2-324 0,12-2 172 0,2 1 102 15,3-2 47-15,5 5-226 0,-2-4 135 16,0 0 68-16</inkml:trace>
  <inkml:trace contextRef="#ctx1" brushRef="#br0" timeOffset="1134.91">2318 4989 436 0,'0'10'0'0,"0"-4"0"0,0-4 0 0,0 1 0 0,0 0 0 0,0-1 0 0,0 2 0 0,2-1 0 0,4-3 0 0,4 0 84 0,10 0-1 0,-9-7-41 0,12-3 0 0,2-6 44 16,-4-2-11-16,18-8-33 0,-4-2 0 0,10-5 21 16,2-7-21-16,-2 2 10 0,18-16-11 0,0 0 1 15,6-3 0 1,0-2-36-16,2-2-1 0,-6 2 48 15,2 3-11-15,-7 8-44 16,0-5-2-16,-1 9 44 0,-4 0-12 0,-7 6-67 16,-10 2 26-16,-1 8 1 0,-11 2 27 0,-1 5-43 0,-9 3 16 15,-3 2 5-15,-1 5-71 0,-9 2 43 0,0 3 12 0,-3 4-13 16,0-3-6-16,0 5 39 16,0 0-12-16,0 0-32 0,0 0-5 0,0 0 42 0,0 0-8 0,-3 0 3 15,2 5-4-15,-7-3 5 0,2 4-3 0,-10 3-43 0,3 1-2 16,-4-2 39-16,-5 5-2 0,-4-2 34 15,-3 4 0-15,0 1 10 0,-2-2 0 0,5 0-41 16,1-2 5-16,1 1 117 0,10-7-54 0,-2 0-24 16,6 0 0-16,2-3 34 0,5 1-27 0,0-1 18 15,3-3-43-15,0 0 53 0,6 0 0 0,15 0-22 16,-1-3 54-16,11-13-28 0,-6 1 1 0,1-5 15 16,2 0 0-16,-9 0-29 15,0 2-13-15,-7 3 48 0,2-1-44 0,-6 2 3 31,-1 6-3-31,-3-3 44 0,0 10-11 0,-4-2-30 0,0 0 0 0,0 3-33 0,0 0 33 16,0 0 10-16,0 0-93 0,0 0 39 0,0 0 1 0,0 0-69 16,0 0 50-16,0 7 27 0,-9 12-6 15,-5 2 3-15,-3 0 17 0,2 4-19 16,-1-2 15-16,3-2 17 16,3 1-22-16,3-5-12 0,1-2 9 0,1 1 24 62,2 0-23-46,3-5 3-16,0 0-33 0,0-1 33 0,0-2-2 0,11-2 8 0,-1-3-6 0,6 1 16 0,-6-4-14 0,9 0-55 0,-1 0-1 0,-2-7 47 0,4-11 2 0,-3 1-33 0,-7-7 30 0,3 2-7 15,-6 1 5-15,-4 3-30 0,1-1 0 0,-4 10 24 0,0-3 2 0,0 5-3 0,0 4 2 0,0-1 53 0,0 4-1 0,-4 0-46 16,-2 0-1-16,6 0-182 0,-7 11 87 0,4-2 40 16,3-2 0-16,0 0-299 0,0 1 163 15,0 2 78-15,0-4 23 0,13-4-311 0,3 2 179 16</inkml:trace>
  <inkml:trace contextRef="#ctx1" brushRef="#br0" timeOffset="1881.74">2679 4291 1077 0,'0'-21'0'0,"0"0"0"0,0 3 0 0,0-3 0 0,5 2 0 0,3-2 0 0,-2 9 0 0,4 1 0 0,1 0 0 0,5 11 0 0,2 0 0 0,-1 0 119 0,1 11-38 0,-1 12 92 16,-4 11-65-16,-7 1-22 15,3 8-11-15,-6-11 92 0,0 6-62 0,-3-6-31 0,0-5-1 0,0-12-19 0,0-1-12 0,0-5 1 16,0-3 0-16,0-1 153 16,3-5-76-16,5-11-28 0,4-25 131 0,-1-5-89 15,0-5-46-15,1-2-121 0,3 1 38 0,-1 5 10 32,5-12 28-32,-4 8-326 0,8 4 162 0,2 3 82 0,4 5 41 0,5 0-241 15,3 4 128-15,1 3 28 16,2 3 46-16,-2 5-670 0,-2 11 331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24:19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7426 5697 0,'0'-18'125,"18"1"-125,-1-1 0,-17 0 16,18 1-16,0-1 0,-1 1 0,1-19 16,17 19-16,-17-19 0,-18 1 15,17 17-15,19-17 16,-36 18-16,17 17 0,-17-18 0,18 0 15,-18 1-15,18 17 0,-1 0 16,-17-18-16,18 18 16,-1 0 15,1 0 0</inkml:trace>
  <inkml:trace contextRef="#ctx0" brushRef="#br0" timeOffset="480.99">8167 5044 0,'0'18'46,"0"0"-30,17-18-16,-17 17 0,0 1 0,0 0 16,0-1-16,0 1 15,0 35 1,0-36 0,0 1-1,0 0-15,0-1 31</inkml:trace>
  <inkml:trace contextRef="#ctx0" brushRef="#br0" timeOffset="1197.48">8026 5238 0,'17'0'31,"1"0"-31,0 0 0,-1 0 16,1 0-16,0 0 0,-1 0 0,1 0 16,-1 0-16,1 0 0,0 0 0,-1 0 15,-17-17-15,18 17 16</inkml:trace>
  <inkml:trace contextRef="#ctx0" brushRef="#br0" timeOffset="2691.84">6809 5203 0,'0'18'46,"0"-1"-30,0 1-16,0 0 0,0-1 16,0 1-16,0 0 15,17-18 79,1-18-94,-18 0 16,18 18-16,-1-35 0,1 35 0,-18-18 15</inkml:trace>
  <inkml:trace contextRef="#ctx0" brushRef="#br0" timeOffset="2942.37">7003 5115 0,'0'88'31,"0"-70"-31,0-1 16,0 1-16,0 0 16</inkml:trace>
  <inkml:trace contextRef="#ctx0" brushRef="#br0" timeOffset="3749.94">6597 4745 0,'18'0'16,"-18"17"0,17-17-16,-17 18 0,18-18 15,-18 17-15,0 1 0,18 0 16,-18-1-16,17-17 16,-17-17 109,0-1-125,0 0 15,0 1-15,0-1 16,18 18-16,-18-17 0,0-1 15,17 18-15,1-18 0,0 18 16,-18-17-16,17-1 0,-17 0 16,18 18-16,-18-17 15,18 17-15,-1 0 0</inkml:trace>
  <inkml:trace contextRef="#ctx0" brushRef="#br0" timeOffset="4464.28">6826 4797 0,'0'0'0,"-17"0"0,17 18 31,0 0 0,0-1 0,17-17-15,1 0-16,0 0 16,-1 0-16,1 0 0,-1 0 15,-17 18 16,18-18-31,-18 18 0,0-1 0,18-17 16,-18 18-16,0 0 0,0-1 16,0 1-16,0-1 15,-18-17-15,18 18 16,-18-18-16,1 0 0,-1 0 16,1 0-16,-1 0 15,0 0 1</inkml:trace>
  <inkml:trace contextRef="#ctx0" brushRef="#br0" timeOffset="5555.01">6879 4868 0,'-17'0'31,"17"-18"-15,0 1 0,0-1-16,0 0 15,17 18-15,-17-17 0,18-1 31,-1 18-15,-17-17-16,18 17 16,0 0-16,-1 0 15,1 0-15,0 0 0,-1 0 16,1 0-16,0 0 16,-1 0-16</inkml:trace>
  <inkml:trace contextRef="#ctx0" brushRef="#br0" timeOffset="6805.1">8555 4850 0,'0'0'0,"17"0"32,1 18-17,-18 0-15,18-18 0,-18 17 0,17 1 16,-17 0-16,0-1 16,18-17-16,-18 18 0,0-1 15,0 1-15,0 0 16,0-1-1,0 1 1,0-36 62,0 1-62,0-1-16,-18 18 0,18-18 15,0 1-15,0-1 0,0 1 16,0-1-16,18 18 0,-18-18 0,18 1 16,-1 17-16,-17-18 0,18 0 0,0 1 15,-1 17-15,1-18 16,-18 0-16,18 18 16</inkml:trace>
  <inkml:trace contextRef="#ctx0" brushRef="#br0" timeOffset="7654.3">8872 5009 0,'-17'0'0,"-1"0"31,18 18-31,-18-18 16,18 17-16,-17-17 16,17 18-16,0 0 31,17-18 0,1 0-31,0 0 16,-18-18-16,17 18 15,1 0-15,-18-18 0,0 1 16,18 17-16,-18-18 0,17 18 16,-17-18-16,0 36 46,0 0-30,0 70 15,0-70-31,0-1 0,0 1 0,0 0 16,18-18 78,0 0-94,-18-18 0,17 0 0,1 1 15,-1 17-15,1-18 0,0 0 16,-1 1-16,-17-1 0,18 18 0,0-18 16,-1 18-16,-17-17 15</inkml:trace>
  <inkml:trace contextRef="#ctx0" brushRef="#br0" timeOffset="8726.08">8467 5362 0,'17'0'16,"1"0"0,0 0-16,17 0 0,-18 0 15,19 0-15,34 0 0,-52 0 0,0 0 16,-1-18-16,36 18 0,-18 0 0,18 0 0,-35 0 16,35-17-16,-18 17 0,36-18 0,-54 18 15,54 0-15,0 0 0,-36-18 16,-18 18-16</inkml:trace>
  <inkml:trace contextRef="#ctx0" brushRef="#br0" timeOffset="9373.15">8784 5556 0,'18'0'31,"-18"18"-15,17-18-16,-17 17 0,18-17 15,-18 18-15,0-36 125,18 1-125,-18-1 0,17 18 16,-17-18-16,18 1 0,0-1 0,-1 18 0,1-18 15,17 1-15,-17-1 16,-1 18-16,1 0 0,0 0 16,-18-18-16,17 18 0,1 0 0,0 0 15</inkml:trace>
  <inkml:trace contextRef="#ctx0" brushRef="#br0" timeOffset="163876.22">9349 4991 0,'17'0'63,"1"0"-63,0 0 0,-1 0 0,18-17 15,1-1-15,34 1 16,-52 17-16,0 0 0,-18-18 0,35 18 16,-18 0-16,-17-18 0,18 18 15</inkml:trace>
  <inkml:trace contextRef="#ctx0" brushRef="#br0" timeOffset="164277.22">9437 5133 0,'53'0'16,"-36"-18"-1,19 18-15,-19 0 0,1 0 16,0-18-16,-1 18 0,1-17 0,17 17 0,-17 0 16,-1-18-16,1 18 0,0 0 0,-1 0 0,1-18 15,0 18-15</inkml:trace>
  <inkml:trace contextRef="#ctx0" brushRef="#br0" timeOffset="165053.22">10672 4427 0,'-18'0'16,"0"0"0,1 0-16,-1 0 0,0 0 0,1 0 15,-1 0-15,0 18 0,1-1 16,17 1-16,-18-18 0,18 18 0,-17-1 0,-1 1 16,18-1-16,-18-17 0,18 18 0,0 0 0,-17-18 0,17 17 15,0 1-15,0 0 0,0-1 0,0 1 0,0 17 16,0-17-16,0 0 0,0-1 0,0 1 15,0-1-15,0 1 0,17-18 16,-17 18-16,18-1 0,0-17 0,-1 0 16,-17 18-1,18-1041-15,-1 2046 0,1-1023 0,0 0 16,-1 0-16,1 0 0,0 0 0,-1-18 0,1 18 16,17-17-16,-17-1 0,-1 18 15,1-18-15,0 18 0,-18-17 0,17 17 16,-17-18-16,0 1 0,0-1 0,0 0 15,0 1-15,0-1 16,-17 18-16,17-18 0,-18 1 0,18-1 16,-18 0-16,18 1 15,-17 17-15,-1 0 0,18-18 16,-17 18 0,17-18-16</inkml:trace>
  <inkml:trace contextRef="#ctx0" brushRef="#br0" timeOffset="165533.92">10672 4762 0,'17'0'0,"1"18"15,-1 17-15,1-17 0,0-1 0,-18 1 0,35 0 16,-35-1-16,18 19 0,17-36 16,-35 17-16,18-17 0</inkml:trace>
  <inkml:trace contextRef="#ctx0" brushRef="#br0" timeOffset="166434.32">10813 4268 0,'0'-17'16,"17"17"-16,-17-18 0,18 18 16,0 0-16,-18-18 0,17 18 15,1-17 1,-18 34 31,0 1-32,0 0-15,0-1 16,-18-17 0,18 18-16,-17-18 15,17 18 1,17-18 46,1 0-46,-1 0-16,1 0 0,0 0 0,-1 0 16,1 0-16,0 0 0,-1 0 15</inkml:trace>
  <inkml:trace contextRef="#ctx0" brushRef="#br0" timeOffset="167618.95">10354 5027 0,'18'0'62,"-1"0"-62,36 0 16,-17 0-16,-19 0 0,1-18 0,52 18 16,-34 0-16,-1 0 0,0-18 0,-17 18 0,52-17 15,89 17-15,-106 0 0,70-18 16,-17 18-16,35-35 0,1 17 15,-107 18-15,0 0 16,-17-17-16,-1-1 16</inkml:trace>
  <inkml:trace contextRef="#ctx0" brushRef="#br0" timeOffset="177284.51">10724 5168 0,'0'18'62,"-17"-18"-62,17 17 16,-18-17-16,18 18 0,-17-18 16,17 17 15,0 1-31,-18-18 16,18 18-16,0-1 15,0 1-15,-18-18 16,18 18-16,0-1 15,18-17 48,0 0-63,-1 0 0,1 0 16,-1 0-16,1 0 0,-18-17 15,18 17-15,-18-18 16,17 18-16,-17 18 62,0-1-46,0 1-16,0 0 0,0-1 16,0 1-16,0-1 0,0 1 15,0 0-15</inkml:trace>
  <inkml:trace contextRef="#ctx0" brushRef="#br0" timeOffset="177666.76">10848 5203 0,'18'0'63,"-1"0"-63,1 0 0,-1 0 0,1 0 15,0-17-15,17-1 0,-17 18 16,-1 0-16,1 0 0,-18-18 0,35 18 16,-35-17-16,18 17 15</inkml:trace>
  <inkml:trace contextRef="#ctx0" brushRef="#br0" timeOffset="177916.28">10971 5274 0,'0'17'79,"18"-17"-17,-18-17-62</inkml:trace>
  <inkml:trace contextRef="#ctx0" brushRef="#br0" timeOffset="178139.29">11112 5115 0,'0'53'31,"0"-35"-31,0-1 0,0 1 16,0-1 0,0 1-1,0 0 32,18-18-47</inkml:trace>
  <inkml:trace contextRef="#ctx0" brushRef="#br0" timeOffset="178661.99">11324 5044 0,'-17'0'16,"34"0"-16,-52 0 0,17 0 15,18 18-15,-17-18 16,17 18-16,0-1 16,0 1-1,17-18 17,1 0-17,0 0-15,-18 18 47,0-1-31,-18-17-16,18 18 15,0 0-15,0-1 0,0 1 32,0-1 14</inkml:trace>
  <inkml:trace contextRef="#ctx0" brushRef="#br0" timeOffset="179017.04">11448 5203 0,'-18'0'0,"18"18"0,0-1 16,0 1-16,-18-18 0,18 18 16,0-1-16,0 1 0,0 0 15,18-18 1,0 0-1,-1 0-15,1 0 16,-18-18-16,18 18 0,-18-18 0,17 18 16,-17-17-16,18 17 0,-18-18 0,0 0 15,0 1-15,0-1 16,-18 18-16,1 0 16,-1 0-1,0 0-15,1 0 16</inkml:trace>
  <inkml:trace contextRef="#ctx0" brushRef="#br0" timeOffset="181145.44">12047 4498 0,'18'0'63,"0"0"-63,-18-18 0,17 18 16,1 0-16,-18-18 0,18 1 0,-1 17 15,-17-18-15,18 0 0,-1 1 0,-17-1 16,18 0-16,0 1 15,-18-1-15,17 18 0,-17-17 0,0 34 63,0 1-63,0-1 16,0 1-16,0 0 0,18-1 15,-18 1-15,0 0 0,0-1 16,0 1-1,0 0 1,0-1 0,0 1-1,0-1 1,0 1 0,0 0-1,0-1 1</inkml:trace>
  <inkml:trace contextRef="#ctx0" brushRef="#br0" timeOffset="181753.26">12012 4780 0,'18'0'46,"-1"0"-46,1 0 0,17 0 16,-17 0-16,0 0 0,-1 0 0,1 0 16,-1 0-16,1 0 0,0 0 0,-1 0 0,1 0 15,0 0-15,-1 0 0,1 0 0,0 0 16,-1 0-16,1 0 0,-1 0 16,-17-18-16,18 18 0,0-17 0,-1-1 15,1 18 1,-18-18-16,18 18 15,-1 0 17</inkml:trace>
  <inkml:trace contextRef="#ctx0" brushRef="#br0" timeOffset="182669.5">12171 4991 0,'17'0'15,"1"0"1,-18 18-16,18-18 15,-18 18-15,17-1 0,-17 1 16,0 0 0,0-1 15,0 1-15,0-36 124,0 1-140,0-1 0,0 0 16,18 18-1,-18-17-15,0-1 0,0 0 0,18 18 16,-18-17-16,17 17 0,1 0 16,-18-18-16,18 18 0,-1 0 31</inkml:trace>
  <inkml:trace contextRef="#ctx0" brushRef="#br0" timeOffset="183626.09">12453 4850 0,'18'0'63,"-1"0"-47,-17-17-16,18 17 15,0 0 16,-18 17 32,0 1-63,0 0 16,0-1-1,-18-17 1,18 18 46,0 0-46,0-1 78,18-17-79,-1 0-15,1 0 16,0 0-16,-1 0 16,1 0-16,-1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T" type="integer" max="2.14748E9" units="dev"/>
        </inkml:traceFormat>
        <inkml:channelProperties>
          <inkml:channelProperty channel="X" name="resolution" value="642.49017" units="1/cm"/>
          <inkml:channelProperty channel="Y" name="resolution" value="1149.71924" units="1/cm"/>
          <inkml:channelProperty channel="T" name="resolution" value="1" units="1/dev"/>
        </inkml:channelProperties>
      </inkml:inkSource>
      <inkml:timestamp xml:id="ts0" timeString="2021-06-08T09:27:19.9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1" timeString="2021-06-08T09:29:48.530"/>
    </inkml:context>
    <inkml:context xml:id="ctx2">
      <inkml:inkSource xml:id="inkSrc2">
        <inkml:traceFormat>
          <inkml:channel name="X" type="integer" max="32767" units="cm"/>
          <inkml:channel name="Y" type="integer" max="32767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630.13464" units="1/cm"/>
          <inkml:channelProperty channel="Y" name="resolution" value="992.9393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2" timeString="2021-06-08T09:30:59.688"/>
    </inkml:context>
  </inkml:definitions>
  <inkml:trace contextRef="#ctx0" brushRef="#br0">31625 16238 0,'0'0'0,"0"0"15,0 0 1,44 619 15,-44-530-31,0 0 16,0-67-16,89 88 15,-44-87-15,-45 20 16,22-20 0,-22 21-16,0 22 31,0-66-31,0 24 0,0-3 15,0 0 1,0-21-16,0 0 16</inkml:trace>
  <inkml:trace contextRef="#ctx1" brushRef="#br0">7285 2310 0,'0'18'63,"0"0"-47,0 87-16,0-52 15,0-35-15,35 35 16,-35-35-16,0 17 15,18-35-15,-1 0 47,19-18-47,-19 1 0,107-89 16,-107 88-16,160-105 16,-71 34-1,-18 19 1,-35 35-1,-36 17 1,1 0 0</inkml:trace>
  <inkml:trace contextRef="#ctx2" brushRef="#br0">24709 11246 456 0,'8'-10'0'0,"-2"-1"0"0,0 1 0 0,-3 2 0 0,-3 2 0 0,0 3 0 0,0-1 169 0,0 2-65 0,-9 2-33 0,-5 0 44 15,-6 0-43-15,-3 0 0 0,-4 0-33 16,-3 6 0-16,-3 4-36 0,0 7 11 0,-7 0 25 15,8 2 0-15,1-5 0 0,2 1 0 0,1 1-72 16,10-7 46-16,-2-3-9 0,2 2 35 0,4-4-45 16,0-2 39-16,5 2-29 0,1-4 72 0,2 0-12 15,0 0-38-15,4 0 43 16,-1 0-40-16,3 0 3 0,0 0 5 0,0 0-21 16,0 0 17-16,0 0 7 0,0 0-6 0,0 0-82 31,0 0 47-31,0 0-7 0,5 3 38 0,1 9-30 0,-3 2-1 0,3 8 16 0,-3 1 12 0,-1 5-25 15,-2 10 17 1,3 8 25-16,-3 1-13 0,0 7-18 0,0 7 8 0,0 7 27 0,0 1-1 0,0-3-22 16,0 3-4-16,0-15 41 31,0 6 6-31,0-6-35 0,0-2-5 16,0-8 91-16,0-2-48 0,0-8 6 0,0 1-1 0,0-5-11 0,0-3-26 0,0-1 0 15,3-5-16-15,0-2 16 0,0-5 10 0,0-4-33 0,0 0 23 0,-3-8 0 16,5 1 0-16,-5 0-61 15,1-3 41-15,2 0-14 0,0 0 32 0,4-3-38 16,-1-6 0-16,1 0 33 0,-2 0-88 0,7 0 37 16,-1 4 13-16,1-5 0 0,4 7-302 0,2-1 154 0,1 2 60 0,1 2-402 15,4 0 228-15,-1 0 114 0,2 0 58 0,-2 0-415 16,5 2 226-16</inkml:trace>
  <inkml:trace contextRef="#ctx2" brushRef="#br0" timeOffset="397.39">24972 11614 0 0,'-6'-15'0'0,"3"7"0"0,-3-7 0 0,4 5 230 16,-1 2-95-16,3-3-48 0,-4 6 9 0,4 2 29 15,0 3-43-15,0 0 0 16,0 7-44-16,0 23 1 0,0 5 9 0,0 13-9 15,0 4-1-15,0 7 143 0,0 11-71 0,-10-7-36 16,3-10 10-16,-6 8-92 16,7-12 47-16,3-9 0 0,3-4-1 0,0-5-69 15,0-11 45-15,0-5-253 16,3-5 136-16,10-5 44 0,0-5 42 0,1 0-12 0,-3-5 4 0,4-14-18 16,-2-7 0-16</inkml:trace>
  <inkml:trace contextRef="#ctx2" brushRef="#br0" timeOffset="649.53">25164 11807 608 0,'0'-11'0'16,"0"10"0"-16,0 1 0 0,0 0 0 0,0 0 0 0,0 18 39 0,-3 3-1 0,-3-1 162 0,-3 8-80 0,-3-3-42 0,4 4 11 0,2-6 90 16,3-5-70-16,0 0-36 0,0-6 1 0,3-2-2 15,0-8 9-15,0 1-42 0,0-3-1 0,12 0 1 16,2-21 0-16,4-3-1 15,1-1 11-15,-1 4-11 0,-1-3 1 0,3 7-1 16,0 5 1-16,0 4 235 0,1 8-107 0,1 0-60 0,-2 8-33 16,-3 12-1-16,-3 9-35 0,-5 3 1 15,-1-2 9-15,-5 0-9 0,-3 1 0 0,0-8-111 16,1-8 56-16,-1 0 36 0,0-3-501 0,0-6 247 0,0-3 95 0,0-3-444 0,0 0 272 16,0 0 126-16,0-9 78 15</inkml:trace>
  <inkml:trace contextRef="#ctx2" brushRef="#br0" timeOffset="1617.09">25993 11080 0 0,'0'-8'0'0,"0"-1"0"0,0-2 0 0,0 4 0 0,0-6 0 0,0 1 0 0,3 3 0 0,-3-3 99 15,0 4-41-15,0-1 1 16,0 3-40-16,0 1 107 0,0 1-51 0,0 4 0 0,0 0-44 0,0 0 57 16,-5 0-24-16,-9 15 17 0,1 14-43 0,-4 11 1 15,-3 14-1-15,6 12 21 0,0 15-21 0,-6 10 11 16,5 23-11-16,-1 7 48 15,6 0 0-15,-3 2-48 0,4-3 1 0,3-24-24 16,3 0-10-16,3-10 33 0,3-26 1 0,18 0 0 16,6-11-1-16,3-14-52 0,9-4-175 15,-8-17 107-15,2-8 44 0,0-3-312 0,-4-3 164 0,5-9 86 16</inkml:trace>
  <inkml:trace contextRef="#ctx2" brushRef="#br0" timeOffset="2121.69">26333 11398 500 0,'6'-8'0'0,"-6"-7"0"0,0 0 0 0,0-2 0 0,0 7 0 0,-3-1 63 0,-13 4-24 0,-2-2-1 16,-2 2 1-16,-2 3 98 0,-1 4-54 0,-1 0 0 16,1 4-44-1,-5 12 38-15,-3 12-38 0,7 0 9 0,1 11-9 0,6 3-43 0,3-3 1 0,5-5 17 0,4 5 24 0,5-11 11 16,0 3-10-16,0-9-31 15,8-1-1-15,12-9 22 0,0-8 8 0,7-4-44 16,1 0-7-16,6-4 32 0,3-20 7 0,-5-7-45 31,5-5 1-31,-5-4 42 16,-1-1-54-16,-5-1-3 0,-4 1 50 0,-4-5-8 0,-3 4 6 0,-4 6-10 0,-5 0 8 0,0 4 135 0,-3 5-65 16,-3 6-33-16,0 9 1 0,0 0 165 0,0 8-96 0,0 4-33 15,0 0-25-15,0 16-66 16,-3 14 0-16,0 5 54 0,0 11-10 0,0-1-44 15,0-1 43-15,2 3-128 16,1-1 64-16,0-10 42 16,0 0-10-16,0 0-270 0,0-5 128 0,7-11 74 0,2-5 9 15,5-6 27-15,-3-2-32 0,1-6-335 0,-1-1 175 0,0 0 90 16,-7-14 44-16,-4-10-9 0</inkml:trace>
  <inkml:trace contextRef="#ctx2" brushRef="#br0" timeOffset="2367.73">26609 10971 925 0,'0'-13'0'0,"0"4"0"0,0 9 0 0,0 0 0 0,0 0 0 0,-6 12 133 0,3 11-37 0,-3 8-10 0,3 6-47 15,3 9-1-15,0-1 1 0,0 6 0 0,0-3 239 32,0 4-124-32,0-3-58 15,0-2-29 1,0-2 25-16,0-4-27 0,0-5 9 0,0-2-75 0,0-4 0 0,0-3 40 0,0-13 0 0,0 4-1 0,0-6 11 0,3-4-10 0,0-4-87 15,3-2 44-15,0-2-1 0,7 0 44 0,-1 0-462 16,5 0 212-16,1-6 75 0,1 1 63 16,-2-7-246-16,4 0 140 0,1 0 60 0,-2 1 45 0,1-5-120 15,-2 1 77-15,-6-2-96 0,0 1 88 0,-1-5 33 16,-3 1 9-16</inkml:trace>
  <inkml:trace contextRef="#ctx2" brushRef="#br0" timeOffset="2569.71">26489 11273 729 0,'-15'11'0'0,"4"-5"0"0,4-2 0 0,3-3 0 0,1 3 0 0,3-1 0 0,0-3 0 0,0 0 271 0,19 0-117 0,7 0 330 16,-5 0-439-16,10 0-6 0,-5 0 0 0,5 0 0 31,1 0-1-31,2 0 11 0,-5 0-10 0,2 0-107 0,-2 0 53 0,1 0 27 0,-10 0 1 0,-4 0-291 31,3 0 154-31,-2-3 81 0,-3 3 41 0,-5-4-522 0,2 3 228 0</inkml:trace>
  <inkml:trace contextRef="#ctx2" brushRef="#br0" timeOffset="2836.74">26090 11917 846 0,'-10'3'0'0,"7"-3"0"0,3 0 0 0,0 0 0 0,7 0 0 0,14 0 123 0,5-9-33 0,11-4-9 16,2 8 82-16,2-1-62 0,7 1-31 16,1-5 0-16,2 8 9 31,2-5-40-31,1 1 0 0,-2 0 0 0,-1-3-3 0,-3 3 3 0,-10-2 9 15,10-3-9-15,-17 1 0 0,-1-1 0 0,-7 7-134 0,-4-5-224 0,-7 6 168 16,-4-1 52-16,-7 4 56 16,-1 0 28-16,0 0-33 0</inkml:trace>
  <inkml:trace contextRef="#ctx2" brushRef="#br0" timeOffset="3334.59">26503 12168 199 0,'3'-4'0'0,"2"-6"0"0,-5 1 0 0,0 4 0 0,0-5 0 0,0 4 93 0,-11 3-27 0,-6 3 0 15,-3 0 55-15,-6 0-46 16,0 0 1-16,-5 0-38 0,2 13 76 0,-2 0-38 16,-1 8 9-16,-5 4-15 0,14-4 0 15,-5 3-31-15,4 3 42 0,10-5 0 16,2-1-32-16,4-3-11 0,3-4 37 0,5 2 1 0,0-8-38 0,0-2 1 16,13-3 26-16,10 1-26 15,-2-4 0-15,5 0-1 0,-4 0-32 0,4-7 33 31,2-7 9-31,-4-6-97 0,7-6 44 0,-5 3 0 0,2-8-25 0,-1 1 26 16,-10 0 7-16,11-9 8 0,-8 6 86 0,-2-3-40 0,1 0-1 0,-10 3-43 16,0 0 12-1,-2 3-16-15,-3 4 9 16,-4 3-3-16,0 9 200 0,0-4-80 0,0 6-38 16,0 6-34-16,0 3-50 0,0 3 0 0,0 0-133 15,0 6 79-15,-1 16 49 0,-2 7-9 16,-1 2-136-16,1 10 81 0,3-2 29 0,-3 4 0 0,0-8 13 0,3 10 25 15,0-11-36-15,0-1 0 0,0-1-296 0,0-6 146 0,0-1 39 16,0-4-212-16,9-9 154 0,5 0 78 0,3-6-288 16,-3-6 182-16</inkml:trace>
  <inkml:trace contextRef="#ctx2" brushRef="#br0" timeOffset="3685.58">26761 12007 444 0,'0'-12'0'0,"0"3"0"0,0 3 0 0,4 6 0 0,-4 0 0 0,3 0 354 31,0 15-162-31,3 3-77 0,5 8-38 0,-4 6 138 0,6-3-89 0,0 5-33 0,0-1 45 0,-1-1-49 0,5-2-26 0,0-3 7 0,0-1 0 0,1-5-21 16,5-2-10-16,-6-7-38 0,0 0 1 0,-3-9 36 16,0 0 1-16,0 1-153 15,-11-4 72-15,7 0 40 0,-7 0 0 0,-1-10-371 16,-2-2 190-16,0 0 63 0,0 0 58 0,0 1-18 15,0-1 31-15,0 1-306 16,0 5 157-16,0 1-10 0,0-1 90 0,0 3 77 16,0 1 2-16,-9 2 1 0,-5 0-1 0,-8 0 265 15,-2 2-128-15,1 7-68 0,-8 6-35 0,2 0 328 16,-8 10-152-16,9-9-99 0,-3 6 11 16,1-2 90-16,5 3-22 0,5-2-62 0,3-5-25 0,3 1 9 15,5-3-34-15,5-2-271 0,1-2 136 0,3-5 67 16,0 1 34-16,0-2-426 0,3-4 198 0,14 0 114 15</inkml:trace>
  <inkml:trace contextRef="#ctx2" brushRef="#br0" timeOffset="4467.64">27129 10832 645 0,'12'9'0'0,"2"9"0"0,7-1 0 0,4 8 0 0,-2 4 0 0,9 11 125 0,-7 5-43 15,9 3 0-15,3 12-43 0,-5 3 233 16,0 3-107-16,2 9-68 31,-5 2-29-31,-6 10 174 0,-12 2-102 0,-11 2 56 0,0 0-68 16,0-2-50-16,-15-4 0 0,-8-4-39 0,-2-10 0 15,-3-2-1-15,8-14 11 0,-3-2-201 0,-3-8 96 0,12-12 47 16,-1-3 1-16,3-11-281 0,6-1 169 0,-1-6 32 0,4-8-322 0,0 0 169 0,3-4 106 0,0 0-236 0,0 0 156 16,11-14 94-16</inkml:trace>
  <inkml:trace contextRef="#ctx2" brushRef="#br0" timeOffset="4841.33">27828 11333 662 0,'0'-6'0'0,"3"-4"0"0,-3 3 0 0,0 7 0 0,0 0 0 0,0 0 0 0,0 5 0 0,0 19 79 16,3 3 0-16,0 15 50 0,4-5-35 0,-1 16-10 15,-2-4-45-15,-2 3 64 0,1 3-33 0,-3-8 1 0,0-8-22 16,3 3-11-16,-1-7 1 15,2-4 0-15,-4-4 0 0,5-12-31 0,-5-1 40 0,3-3-9 0,0-9-272 16,-3 1 136-16,3-3 56 0,-3 0 37 0,0-9-408 0,0-5 203 16,0-8 68-16</inkml:trace>
  <inkml:trace contextRef="#ctx2" brushRef="#br0" timeOffset="5032.09">27705 11635 886 0,'-4'0'0'0,"-1"0"0"16,5 0 0-16,0 0 0 0,8-2 0 0,9-1 0 0,3-1 243 0,7-2-93 0,2 0-60 0,14 0 60 0,-4 3-55 0,4-3-28 15,-2-1-185 1,-2 2 88-16,7-2 30 0,-11 5-1 0,-1-4-147 0,-6 6 93 16,-8 0 47-16,1 0 10 0,-7 0-420 15,-2 0 218-15</inkml:trace>
  <inkml:trace contextRef="#ctx2" brushRef="#br0" timeOffset="6272.32">28837 10804 0 0,'0'-15'0'0,"0"4"0"0,-2 1 0 0,-1 4 0 0,0 6 0 0,0 0 0 0,0 0 259 0,-2 16-101 0,-3 20-69 0,-1 18-25 16,0 12-61-16,4 9 1 0,2 6 35 0,-1 0 9 16,4 2-37-16,0-4 0 15,0-2 25-15,0-8 0 0,7-12-102 0,1-1 54 16,4-7-7-16,1-9-28 0,2-8 35 0,-4-5 0 0,3-9-150 0,-7-6 78 16,6-6 42-16,0-6 6 15</inkml:trace>
  <inkml:trace contextRef="#ctx2" brushRef="#br0" timeOffset="6568.04">29044 11269 745 0,'0'0'0'0,"0"9"0"0,0 8 0 0,0 5 0 0,0 4 0 0,0 6 0 0,0 1 0 0,-6-4 78 15,-2 2 0-15,-1-4-39 0,6-7 80 16,1 1-45-16,-1-2 0 0,3-8-5 0,0-5 0 15,0-2-30-15,3-4 9 0,13 0 43 0,5-12-26 0,1-13 0 16,1-4-26 15,1-2 64-31,-5 4-22 0,4-2-10 16,-3 4 52-16,-3 2-42 0,1 8 0 0,-4 9-29 0,2 2-3 0,-1 4-10 0,-3 0 0 0,-1 10-53 0,-8 10 26 16,0 4 0-16,-3 1 37 0,0 2-98 15,0-4 44-15,0 4 1 0,0-2 43 0,0-4-287 16,0-7 138-16,0 5 40 0,0-7-402 0,0-4 207 0,0-2 116 0,0-3 41 15,0 0 25-15,0-3 9 0</inkml:trace>
  <inkml:trace contextRef="#ctx2" brushRef="#br0" timeOffset="6906.49">29776 10880 269 0,'-17'-21'0'0,"6"3"0"0,2 6 0 0,-3 5 0 0,-7 5 0 0,4 2 0 16,-2 2 0-16,-2 23 0 0,1 13 353 0,4 15-162 16,0 14-76-16,4 6-69 0,0 4-7 15,4 4 0-15,2-11-99 0,-4 20 44 0,5-16 26 16,0-2 1-16,3-11-182 0,0-5 95 16,6-14 51-16,12-3-5 0,4-11 48 15,1-14-41-15,5-7 0 0,-5-7-18 0,4 0-247 0</inkml:trace>
  <inkml:trace contextRef="#ctx2" brushRef="#br0" timeOffset="7290.02">30005 11011 464 0,'3'-15'0'0,"-3"10"0"0,0 5 0 0,0 0 0 0,0 2 219 15,0 29-90-15,-3 2-45 0,-2 2 58 0,-7 4-52 0,3-3-15 0,-4 16-11 0,1-8 42 0,-2 2-33 31,-4-5-1-31,-1 1-33 0,1-5-15 0,-2 4-11 16,9-13 26-16,-6 1-81 0,8-9 41 16,0-3-1-16,3-9 51 0,4-4-10 0,1-2 0 0,-3-2 0 0,4-8-139 0,0-16 62 15,0-1 16-15,4-5-5 16,2-4-12-16,6-7 0 0,3 5 29 0,1-2 14 16,-1 5-29-16,2-10 26 15,-2 16-2-15,1-5 92 16,-1 5-42-16,-1 2-1 0,-2 10 66 0,4 3-52 0,-4 3-19 15,2 9 1-15,-2 0 100 0,3 4-57 0,-2 11-9 0,2 11-10 0,-1 2-13 16,-2 0-16-16,2 4 0 0,0-2 0 16,3-3-51-16,-8-1 21 0,3-5 0 0,4 0 30 0,-4-6-40 31,-3-3-1-31,2 0 49 0,-2-3-9 0,2 1-159 0,-3-4 53 0,-2-3-282 16,0 3 161-16,-3-4 88 0,0 2 26 0,-3 2-347 0,0 0 191 0,0-1 96 15,0 1 48-15,-3 0-320 16</inkml:trace>
  <inkml:trace contextRef="#ctx2" brushRef="#br0" timeOffset="7463.35">29837 11423 646 0,'0'2'0'0,"0"-2"0"0,9 0 0 0,13 0 0 0,-2 0 0 0,5 0 39 0,-1 0 0 0,2 0 0 0,5-7 43 15,-2 2-18-15,5 0-25 0,-2-2 0 16,-1 2 0-16,-6-1-156 0,-2-1 78 0,-5 1 49 0</inkml:trace>
  <inkml:trace contextRef="#ctx2" brushRef="#br0" timeOffset="7829.38">30092 10772 710 0,'8'0'0'0,"3"0"0"0,9 2 0 0,1 5 0 0,13 4 0 0,2 11 0 0,3-1 0 0,0 6 311 47,4 5-136-47,2 4-68 0,-7 5-34 0,2 8 10 0,-2 4-44 0,-12 5 0 0,-4-6 369 0,-10 7-185 0,-2 1-92 0,-10 1 70 0,0-6-87 0,-2 3-37 0,-15-9 0 0,-1-4-272 0,5-10 117 16,-7-2 68-16,5-3 20 0,3-4-1 0,2-9 30 15,0-2 0-15,4-9 0 0,-4 2-495 0,4-5 150 16,0 1 154-16</inkml:trace>
  <inkml:trace contextRef="#ctx2" brushRef="#br0" timeOffset="8893.87">30580 10544 715 0,'-8'0'0'0,"-6"0"0"0,2 0 0 0,0 0 0 0,2 0 0 0,0 0 0 0,-3-4 0 0,6 4 0 0,-4 0 0 0,2-2 0 0,2 2 0 0,3 0 0 0,1 0 0 0,0 0 0 0,0 0 0 0,3 0 0 0,0-3 65 0,0 3 6 0,0-4-21 0,12-2-10 0,5 0 0 0,4 0 0 0,-1 1-1 15,8-5-24-15,-3 2 5 16,1-1-10-16,1 3 30 0,-2-4-42 0,-5 2-3 0,1 1 43 0,-8 5-41 16,1-4 36-16,-2 3-7 0,-3 3 4 0,-3 0 4 15,-3 0-6-15,0 0-3 0,-3 0 0 0,0 0-3 0,0 3 3 0,0 3-1 16,0 15 0-16,0-3 52 16,0 5-7-16,0 7-36 0,0 1-6 15,0 10 6-15,0 4-2 0,0 0 12 16,0 7-11-16,0 4 4 0,0 4-4 0,4 8 30 15,2-1 0-15,0-6-18 0,3 16-10 0,-6-5 3 0,2-3-2 16,-2 3 2-16,-3-3 38 0,0-9 6 16,0 7-41-16,0-5 0 0,0-2-36 0,-3-2 36 15,-2-7 0-15,-1 6 3 0,0-7-3 0,-3-3 0 16,-1 2 0 0,1-3-40-16,0-7 0 0,0-4 40 0,1 4-5 0,-1-5-10 0,0-1 8 15,4-7 0-15,-3-2-80 0,5-6-20 0,-3 1 41 16,3-8 19-16,0-1-27 0,0-2 0 0,0-5 38 15,1 0-8-15,-1-3-59 0,-1 0 33 16,-1 0-15-16,-4 0 28 0,3 0 9 0,-4-6 2 16,0-2-8-16,-7 2 7 0,0 0-11 15,1 0 10-15,-5 3-12 0,2 3-106 0,-1-4 50 0,7 4 29 16,-7 0-265-16,9 0 126 0,-1 0 78 16,5 0 24-16,1 0-270 0,6-3 157 0,0-7 79 0</inkml:trace>
  <inkml:trace contextRef="#ctx2" brushRef="#br0" timeOffset="9273.09">31254 11368 809 0,'-3'0'0'0,"-6"0"0"0,6 0 0 0,2 0 0 0,1 0 0 0,0 0 14 0,0 0 27 0,0-2-1 0,13-4 53 16,12 6-26-16,3 0 10 0,7 0-36 16,-3 0-1-16,7 0 1 15,-9 0-1-15,7 0 41 0,-7 0-80 16,-4 0-9-16,-3 0 48 0,-9 0-143 0,1 0 72 0,-3 0 35 16,2 0-188-16,-12 0 99 0,1 0 42 0,-3 0 29 0</inkml:trace>
  <inkml:trace contextRef="#ctx2" brushRef="#br0" timeOffset="9439.25">31301 11580 903 0,'0'11'0'0,"0"-3"0"15,6-2 0-15,1 0 0 0,6-3 0 0,5 0 0 0,-6 0 0 0,5-3 0 0,5 0 0 0,-1 0 0 0,-1 0 81 0,5 0-41 0,-4-3-165 0,3 0 72 0,2-3 41 0,-3-3 0 16,1 2-340-16,-1 0 171 15,4-6 82-15</inkml:trace>
  <inkml:trace contextRef="#ctx2" brushRef="#br0" timeOffset="9768.65">32267 11015 491 0,'0'-24'0'0,"0"4"0"0,0 10 0 0,-3 0 0 0,-3 4 236 0,-12 6-98 0,2 0-49 0,-2 0 1 0,-2 10-50 16,-2 13 11-16,-1 10-11 16,-1 3-37-16,4 3 38 0,-2 9-1 0,5 4-33 15,4 4 58-15,0 1-24 16,7-2-1-16,1-1 159 0,2-10-79 0,3 2-39 16,0-17 115-16,11 2-83 0,12-9-36 0,8-10 0 0,3-5-5 15,7-7 0-15,7 0-21 16,1-12-11-16,11-17 1 0,-2-8-1 0,-5-2 1 0,-6-2-20 15,-4-2-56-15,-7-5 33 0,-5 4-1 16,-11 1 6-16,-11-1-1 0,-5 0 38 0,-4 9-33 16,0-9-9-16,-21 7 3 0,-7 4 26 15,-1 6-186-15,1 6 85 0,-6 7 32 0,7 1-2 0,-1 7 27 16,11 6 20 0,-6 0-14-16,11 0-463 0,3 6-259 0,6 14 352 0</inkml:trace>
  <inkml:trace contextRef="#ctx2" brushRef="#br0" timeOffset="12574.17">25071 12557 413 0,'4'-12'0'0,"-2"-4"0"0,1 0 0 0,-3 11 0 0,3-1 0 0,-3 3 0 0,0 0 0 15,0 3 9-15,0 0 8 0,0 0 19 0,-3 0 0 0,-6 3 1 0,1 11-1 16,-4 9 0-16,-1 2 9 0,3 9-45 0,-4 5 0 31,4 2 30-31,3 5 31 0,1 2 1 0,3-9-21 0,1 9 24 0,2-15-34 16,0 0 2-16,8-6 8 0,9-6-28 0,4-6 34 0,10-7-11 15,-2-4 4-15,13-4-2 0,5 0 8 16,-2-4-8-16,4-16-30 0,11-10-18 0,-2-1-5 16,-1-4 47-16,0 1-9 0,-9 5-67 15,3 3 34-15,-5 0-22 16,-11 13 26-16,0 0-8 0,-4 7 30 0,-2 6-32 0,-7 0 32 16,-2 6-9-16,-9 20 3 0,-2 6-8 0,-5 6 7 15,-1 4-11-15,1-6 11 16,2 9 5-16,4-12-7 0,4-1 0 15,8-1 0-15,1-10 70 0,8-3-30 0,7-3 55 0,5-9-42 0,2-6 5 16,5 0-45-16,7 0 10 0,-3-11-1 0,3-11 5 16,9-2-8-16,-11 1 21 15,13-9-18-15,-16 12 31 0,5-4-62 0,-3 0-42 0,-2 5 36 0,-4 3-3 0,-1 3-1 16,-2 4-4-16,-8 6 41 0,-2 3-17 0,-1 0 10 16,-2 0-21-16,-2 3 18 0,-6 7-58 15,1 10 28 1,-5-2-7-16,4-3 29 0,2-3-8 0,-1 0 7 15,12-6-7-15,1-3 4 0,10-3 35 0,7 0 1 0,11 0-34 0,1-18 50 0,-3 1-47 16,-5-2 2-16,4 0 28 0,0 5-1 16,-8-1-19-16,-6 5-6 0,-1 8 38 0,-11 2 5 15,0 0-31-15,-5 0-5 0,0 0 10 0,5 0-8 16,1 0 10-16,-2 2-32 0,7-2-11 0,-2 0 0 16,7 0 32-16,7 0-47 0,11-15 46 0,-6 1 2 15,16-7-110-15,-10 1 47 0,1-2 25 0,3 5-13 16,-7-2 59-16,-5 7-5 15,-3 6-23-15,-5 2-11 0,-15 4 8 0,3 0-14 47,-7 0 13-47,0 4-23 0,0 2 75 0,-5 6-1 0,1-3-49 0,-1 1 39 0,4-9-34 0,4 3 10 16,7-2-75-16,-1-2 35 0,5 0 0 0,15-17 34 0,-10 2-63 0,15-6 23 0,5-7 1 16,6 1 12-16,18-6 13 0,-5 4-19 15,9-5 16-15,-18 7-58 0,9 1 85 0,-7-2-9 16,-10 8-26-16,-21 7-104 0,-1-1 50 0,-16 6 18 15,-3-3-251-15,-14 10 130 0,-3-6 68 0,-7 7 31 16,-7-5-293-16,0 4 154 0</inkml:trace>
  <inkml:trace contextRef="#ctx2" brushRef="#br0" timeOffset="16511.7">23278 14749 0 0,'0'0'0'0,"0"0"0"0,0-4 0 0,-4 2 0 0,-4-1 0 0,-1-1 0 0,3 2 0 0,-2-2 115 0,2 1-47 16,-2-2-24-16,0 0 28 15,-1-3-46-15,3 1 0 0,0 0-1 0,4-2 2 0,-1-3 0 0,-1 0 16 16,1-3-15-16,3 3-1 0,0-1 1 0,0 5-1 0,0-1 1 31,0 3 6-31,0 1 15 0,0 5 97 0,0-2-53 0,0 2-27 0,0 0 18 16,0 7 10-16,0 14-56 16,0 12 0-16,0 6 0 0,0 9 0 0,0 2 0 0,3 4 9 15,1 7 61-15,-1-6-35 0,-1 4 0 0,-2-4-35 16,0 0 0-16,0-3 9 15,0-4-48 1,0-3 1-16,0-10 37 0,0-1-199 0,-2-5 136 0,-8-4 68 0,7-9-11 16,-1 1-110-16,-3-7 45 0,4 0 27 0,-3-7-442 15,2 1 425-15,1-4 5 0,3 0 8 16,0 0-36-16,0 0 27 0,0-11-33 0,0-1-8 0,0-2-7 0,0-3 0 0</inkml:trace>
  <inkml:trace contextRef="#ctx2" brushRef="#br0" timeOffset="16823.78">23294 14938 753 0,'10'-13'0'0,"-8"5"0"0,4 8 0 0,3 0 0 0,-1 2 0 0,-2 24 81 0,-3 15-10 0,0 0-33 16,-3 4-1-16,0 4 1 0,0 5 0 15,0-13 9 1,0 5 42-16,0-7-25 0,3-4-1 0,5-7-25 0,-6-13-13 47,7-1 22-32,3-8-9-15,2-6 89 0,4 0-87 0,4-23-2 0,1-14 0 0,2-5 9 16,2-5 50-16,-1-2-30 16,-1 2 0-16,-2 4-29 0,-1 15-1 0,-4 11 11 0,0 4-11 15,-1 8 127-15,0 5-63 0,-6 12-31 0,-2 27-1 0,-9 4-22 0,0 2-38 0,0-1-1 0,0-1 30 0,0-11-127 0,0 5 64 0,0-14-816 0,0-1 826 16,13-11 33-16,2-5-24 0,2-6 15 15,1 0-52-15,-1-12-10 0,-1-15-297 0</inkml:trace>
  <inkml:trace contextRef="#ctx2" brushRef="#br0" timeOffset="17410.59">24234 14407 639 0,'0'-9'0'0,"3"-4"0"0,-3-1 0 0,0 1 0 0,0 4 1 0,0-1-1 0,0 6 0 0,0 4 0 0,-3 0 0 0,-4 0 0 0,-4 0 38 16,-4 17 9-16,-1 22-9 0,1 9 24 0,-2 19 79 16,2 5-52-16,-1 26-25 0,1-4 19 0,-2 28-10 31,2-7-35-31,-1 1-53 0,4 4 27 0,1-3 0 0,6-14 35 0,2 16-79 16,3-12 34-16,0-25 1 0,16-19 35 0,7-3 0 15,-6-22 9-15,3-3-9 0,7-15-385 0,1-7-52 0,3-12 190 0,-5-1 62 16</inkml:trace>
  <inkml:trace contextRef="#ctx2" brushRef="#br0" timeOffset="17943.74">24676 14800 543 0,'0'-18'0'0,"-7"3"0"0,0 3 0 0,-7 0 0 0,2 5 0 0,-4 5 0 0,-4-2 0 0,-1 4 118 16,-2 0-40-16,-2 10-1 15,-3 13-30-15,2 4 17 0,2 6 0 0,4 3-26 0,6-5 0 0,0 4 0 16,8-2 9-16,3-3-9 0,3-5-21 0,0-4-10 16,0-3 0-16,15-6 38 0,-1-8 2 0,8 0-9 15,-1-4 0-15,5 0 23 0,2-14 1 0,1-13-25 16,-4 3 6-16,2-16 3 0,-4 2-9 0,-1-1 1 16,-1 0 0-16,-4-3 0 15,-1 5 9-15,-1-8-9 0,-3 7-1 0,1 4-45 16,-6 1 45-16,3 3-30 0,-7 4 37 15,0 1-7-15,-3 11-1 0,0 5 73 0,0 0-35 0,0 9-1 16,0 0-27-16,-3 0-9 0,-5 0 3 0,-4 15-3 16,2 8 1-16,-2 4-41 15,6 6 50 1,-3 9-9-16,6-2-30 0,0 5-83 0,3-3 54 0,0-1 26 0,0-5-128 0,0 1 69 16,6-2 37-16,6-2-188 15,-3-5 103-15,0-5 40 0,-1-5 25 0,8 1-145 0,-7-5 79 0,0-6 22 16,0-2 25-16,4-2-16 15,-4-4-10-15,5 0 44 0,-2 0-315 0</inkml:trace>
  <inkml:trace contextRef="#ctx2" brushRef="#br0" timeOffset="18184.81">25032 14398 925 0,'0'-25'0'0,"0"14"0"0,-1 1 0 0,-2 10 0 0,-5 0 0 0,-4 0 0 0,4 19 151 0,2 10-57 0,0 10-28 16,4 7 10-16,-1 4 34 15,-2 7-37-15,5 0 1 0,0 11-36 0,0-9 0 16,0 2 9-16,0 1-9 0,0-10-1 16,0-3 80-16,0-9-40 0,0-6 0 0,0-9-30 0,5-3-55 15,0-8 1-15,1-7-122 0,0-6 84 0,-2-1 41 16,9 0 7-16,1-8-339 0,-1-16 170 0,4-4 84 16,-3 3 7-16,3-6 32 46,-2 4-43-46,4 0 34 0,-5-1-54 0,1 2-181 0</inkml:trace>
  <inkml:trace contextRef="#ctx2" brushRef="#br0" timeOffset="18344.81">24865 14727 709 0,'-19'3'0'0,"5"1"0"0,7 2 0 0,4-3 0 0,3 3 0 0,0 0 170 15,3-1-67-15,18-2-32 0,5 1-1 0,11-4-32 16,-1 0 9-16,10 0-9 15,-5-7 0-15,-2-4-13 0,-4 2 13 0,-4-1 0 0,3-3 9 0,-7 5-168 16,-7 1 80-16,-4 2-300 16,-4 3 183-16,-6 2 90 0,-1 0 4 0,-5 0 35 0</inkml:trace>
  <inkml:trace contextRef="#ctx2" brushRef="#br0" timeOffset="18648.08">24204 15323 1666 0,'-13'8'0'0,"4"4"0"15,6-7 0-15,3 1 0 0,0 0 0 0,3 0 0 0,19-3 0 0,4 0 0 0,17-3 0 0,-2 0 0 0,7 0 106 0,9 0-39 0,12 0-1 0,3-8 56 0,2-5-43 0,3 1 1 0,4-4-33 16,-1-1-37-16,5 0-1 16,-10 2 29-16,-15-1 0 0,3 8-1 0,-20-1 11 15,-4-1-11-15,-10 8 1 0,-11-2-556 0,-2 2 263 0,-10 2 131 0,-6 0 21 16,0 0-171-16,0 0 120 0,-9 0-159 0,-13 2 138 16,-1 10 69-16</inkml:trace>
  <inkml:trace contextRef="#ctx2" brushRef="#br0" timeOffset="19110.25">24642 15828 493 0,'6'-12'0'0,"-6"-3"0"0,0 0 0 0,0 4 0 0,0-1 0 0,-9 6 0 0,-10-1 0 0,-1 7 81 0,-4 0-43 16,-4 0 9-16,5 0-10 0,-2 3 1 0,-1 13 0 0,5 4 0 0,-4 0 30 0,5 5 18 15,2 3-48-15,2-3 0 0,4 4 147 16,3-2-73-16,7-3-37 0,-1-10 18 0,3 5-9 15,0-7-46-15,0-4 31 0,5 1-32 0,13-5 1 0,-1-4 9 16,6 0-53-16,-1-4 43 0,4-13 1 0,0-8 0 16,2-5 0-16,2-3 9 0,0-6-9 0,0 0-79 15,-2-3-24-15,3-2 47 0,-10 4 14 16,1 7 71-16,-4 1-11 0,1 5-34 0,-7 8 64 16,-7 5-32-1,1 4-2-15,-3 7-23 0,0 3-6 0,0 0 6 0,-3 6 13 16,0 19-10-16,0 2 1 0,0 0 39 15,0 6-27-15,0-1-7 0,0 0-164 0,0 1 78 16,0-2 40-16,0-4-2 0,0-3 15 0,0-4 20 16,0-2-463-16,0-3 200 0,11-2 84 0,-4-4 68 0,3-3-371 0,0-3 210 15,3-3 104-15</inkml:trace>
  <inkml:trace contextRef="#ctx2" brushRef="#br0" timeOffset="19386.25">25111 15459 1123 0,'0'-22'0'0,"0"10"0"0,0 0 0 0,0 11 0 0,0-2 0 0,0 3 0 0,-4 0 0 0,3 3 0 0,-4 5 340 0,5 12-151 0,0 3-76 31,-3 4 110-31,0-2-93 0,-3 6-36 0,0 5-10 0,-2 4-13 0,-4-5 1 47,3 3-35-47,-4 3 1 0,4-8 9 0,5 2-9 0,-4-1 0 0,2-7-28 0,3-5-84 0,3 1 56 0,0-7 37 0,0 1-9 0,0-6-124 0,12-2 50 0,3-5-105 15,5-2 78-15,-7 2 48 0,8-4-2 16,-2 0-201 0,2 0 101-16,1-13 58 0,-2 1 28 0,1-4-16 15,-4 1 9-15,1 2 28 0,1-4 0 16,-5 1-287-16,-2-3 144 16,-3 5 62-16,0-2 46 0,-2 0-131 0,-3-1 84 0</inkml:trace>
  <inkml:trace contextRef="#ctx2" brushRef="#br0" timeOffset="19557.77">25048 15681 859 0,'-13'2'0'0,"6"-2"0"0,-1 4 0 0,5-4 0 0,0 0 0 0,3 2 0 0,0 2 47 0,0-2-9 0,18-2 0 0,4 0 0 16,1 0 234-16,1 0-118 0,7 0-48 0,-2 0-254 15,2-6 93-15,-5 0 46 0,-1 0-164 0,-2 2 105 16,-8 4 63-1</inkml:trace>
  <inkml:trace contextRef="#ctx2" brushRef="#br0" timeOffset="20100.97">25507 14242 1267 0,'20'14'0'0,"3"2"0"0,8 10 0 15,-3 7 0-15,8 9 0 0,9 22 0 0,-3 5 0 0,-2 7 0 0,-2 24 0 16,-7-4 0-16,-14-3 72 0,-2 28-10 0,-15-14-24 0,0 4 301 15,-5 0 140-15,-22-2-221 0,2-19-100 0,-6 5-66 0,2-10-26 0,5-10-1 0,7-19-224 0,3-2 98 0,-3-19 60 0,6-3 14 16,3-15-367-16,-1-1 196 0,5-7 98 0,-3-3 49 16,-2-5-29-16,6-1 28 15,0 0-108-15,0 0 58 0</inkml:trace>
  <inkml:trace contextRef="#ctx2" brushRef="#br0" timeOffset="21518.88">26449 14967 288 0,'3'-3'0'0,"1"-1"0"0,3-2 0 0,-7 1 0 0,0 1 0 0,0 2 0 0,0 2 0 0,0 0 139 0,0 0-50 0,0 2 78 0,-4 11-64 0,-3 6-23 16,1 4-10-16,3 4-31 0,-3 4-1 0,5 2 1 15,-3-1 0-15,1 5 32 47,3-2-33-47,0-5 1 0,0 1 39 0,0-4-67 0,0-4 0 0,0-6 37 0,0 3-132 0,0-9 62 0,0-1 30 0,0-5-241 0,0 2 126 0,0-4 54 16,0-3 31-16,0 0-113 0,3 0 66 16,-3 0 10-16,0 0-1 0,0-3 7 0,0-4 5 0,0-4-23 0</inkml:trace>
  <inkml:trace contextRef="#ctx2" brushRef="#br0" timeOffset="21718.62">26239 15201 934 0,'-2'2'0'15,"-1"3"0"-15,0-3 0 0,3 1 0 0,0 0 0 0,0 4 0 0,0-5 202 0,14 2-81 0,9-2-42 0,5-2 1 0,2 0-32 16,15 0-10-16,3 0 1 0,-1-8 47 0,2-7-171 15,2 2 62-15,-8 1 40 0,-1 1-128 0,-5-1 76 16,-8 6 36-16,-6 2-353 16,-9 2 187-16,-3 2 36 0</inkml:trace>
  <inkml:trace contextRef="#ctx2" brushRef="#br0" timeOffset="22336.35">27444 14377 753 0,'9'-6'0'0,"-4"-7"0"0,-5 4 0 16,0 3 0-16,0 2 0 0,1 4 0 0,-1 0 0 0,0 0 0 0,0 17 0 0,0 12 84 0,0 11-1 0,0 11-45 0,0 12 42 0,0-8 10 0,0 25-52 0,-1-5 0 0,-4-3 19 0,2-1-19 0,-3 1 0 0,0-11 9 16,-3 1-91-16,2-10 40 15,4-10 1-15,0-3-66 0,0-9 54 0,3-10 36 16,0 0-10-16,0-7-19 0,0-7 40 15,0-4-37-15,0-2-568 16,16 0 250 0,-4-14 148-16</inkml:trace>
  <inkml:trace contextRef="#ctx2" brushRef="#br0" timeOffset="22604.88">27661 14853 0 0,'9'-11'0'0,"-6"5"0"0,-2 1 0 0,3 5 0 0,-1 0 0 0,0 6 316 0,-3 19-129 16,0 5-80-16,0 1 99 0,0 0-84 0,0 1-42 0,0 1 110 0,0-4-67 16,0-3-48-16,0-6 1 0,0-6 10 0,0-1-24 15,0-7 1-15,6-4-16 0,5-2 66 16,-1 0-37-16,6-11-1 16,2-13-37-16,-1-6 91 0,2 3-36 0,1-3-9 15,-2 2-47-15,3 7 117 0,1 3-59 0,1 12-28 0,-1 6 9 16,-2 0-38-16,1 11 0 0,-6 15-54 0,-1 3 27 15,-9 2-1-15,-2 2 38 0,0-3-134 0,-3-6 62 16,3 1 31-16,-1-6-386 0,1-4 184 0,3-4 103 16,0-2 19-16,3-5-579 15,-3-4 307-15,1 0 154 0</inkml:trace>
  <inkml:trace contextRef="#ctx2" brushRef="#br0" timeOffset="23719.34">28512 14416 0 0,'0'-9'0'0,"0"0"0"0,0-4 0 16,0 5 0-16,6-1 0 0,-3-3 0 0,-3 1 0 0,0 5 0 0,0 2 0 0,0-2 0 15,0 6 0-15,0 0 259 0,-3 0-111 16,-3 6-55-16,-8 23-18 0,-1 14 26 0,3 4-32 0,-4 19 1 0,3 6-32 0,-3 5 6 16,4 5 4-16,0-2-11 0,2 2-25 0,1-1 25 15,4-9 1-15,2-15-42 0,2 7 10 16,1-14 32-16,0-4 0 0,4-18-193 0,10-3 91 15,8-3 33-15,6-14 32 0,1-2-234 0,1-6 116 16,-3 0 40-16,3-6-153 0,3-12 92 0,-4-7 66 16</inkml:trace>
  <inkml:trace contextRef="#ctx2" brushRef="#br0" timeOffset="24190.54">28815 14620 3 0,'0'-9'0'16,"0"3"0"-16,3-5 0 0,-3 5 0 0,0 0 0 0,0 4 0 0,2 0 0 0,-2 2 0 0,0 0 291 0,0 0-127 0,0 2 58 0,0 17-83 0,0 4-55 0,-10 17 0 0,1 0 5 31,-5 13-26-31,-3 1 1 0,-6 2-17 0,-1 13 0 15,-2-9-9-15,4-13 0 0,-2 6 27 0,4-12 1 0,6-7-19 0,0-6-10 16,5-5-31-16,4-6 0 0,-3-4 31 0,5-10-70 0,3 0 45 0,0-3-10 16,0 0 36-16,0-19-7 0,13-5 6 15,2-6-27-15,0-3 31 0,5-9-84 0,3 0 33 16,-3-3-15-16,5 1 44 0,-5-1 19 0,-2 5-18 16,5-8-13-16,-6 19 92 15,0-8-40-15,-1 10 1 0,-4 6 108 0,-1 8-60 16,-2 7-36-16,2 6 0 0,-4 0-77 0,6 6 43 15,-3 22 0-15,-2 3 9 0,0 8-50 0,4-3 1 16,-3 3 40-16,1-6-38 0,-1 2 0 0,3-1 47 16,-4-5-9-16,6-2-56 0,-7-3 22 15,6-2 0-15,-3-8-22 16,-5 1 6-16,4-3 13 0,-4-4 18 0,1-1-121 16,-3-1 55-16,0-2 24 0,0-2 1 0,-3 2-204 15,3-4 108-15,-3 0 41 0,0 0 31 0,0 0-240 31,0 0 115-31,0 0 71 0,0-6 31 0,0-4 0 0,0 2 32 0,0-5-347 0,0 5 164 0,0-5 96 0</inkml:trace>
  <inkml:trace contextRef="#ctx2" brushRef="#br0" timeOffset="24400.72">28574 15094 838 0,'0'5'0'0,"0"-2"0"16,4-3 0-16,12 0 0 0,-1 0 0 0,4 0 0 0,-3 0 0 0,6 0 79 0,4 0-10 0,-1 0-31 15,2-3-124-15,13-5 62 32,-6-5 31-32,-3 1 9 0,10-2-98 0,-10 2 55 0,3-3 28 0,-3 3 0 0,-4 3-238 0,-10-1 119 0,3 2 59 15</inkml:trace>
  <inkml:trace contextRef="#ctx2" brushRef="#br0" timeOffset="24735.93">28987 14233 593 0,'26'0'0'0,"-4"0"0"0,12 11 0 0,3 10 0 0,1 12 138 0,7 12-55 0,-5 7 0 0,-5 5 252 0,-3 5-149 31,-1 4-74-31,-7-5-28 0,0 20 149 0,-6-9-98 15,-9-4-48-15,-1 2-25 0,-8-2 0 0,0-15-15 0,-5 9 177 16,-10-5-94-16,-4-9-45 0,4-4-1 0,4-13-78 16,1-3 9-16,-1-8-343 0,-1-5 182 15,4-4-560-15,0-4 354 0,2-4 122 0</inkml:trace>
  <inkml:trace contextRef="#ctx2" brushRef="#br0" timeOffset="26142.31">29874 14831 488 0,'-24'6'0'0,"2"1"0"0,5 0 0 0,5-1 0 0,6-4 0 0,0 4 0 0,-1 0 72 0,6-3-34 0,1 1 0 0,0-1 177 0,0 0-93 0,8-1-42 16,15-2 0-16,-5 0-42 0,8 0 0 0,-1 0 10 16,5 0-10-16,-2 4 216 0,-2-4-107 0,2 2-55 15,-2-2-27-15,-1 0 60 0,-1 4-49 0,-1-4 1 16,-1 0-74-16,-2 0 1 15,-5 0 33-15,1 0-109 0,-1 0 50 0,0-4 30 16,-4-2 0-16,-5 1-63 0,0 2 47 0,1-4 18 16,-4 5-9-16,0 2-214 0,-3-4 108 0,0 4 28 0,0 0-164 0,0 0 86 15,0 0 67-15,0 0 7 0,-8 0-168 0,-9 0 105 16,3 0 53-16,-4 4 18 0,-4 1 8 0,4 5 27 16</inkml:trace>
  <inkml:trace contextRef="#ctx2" brushRef="#br0" timeOffset="26306.13">29834 15083 935 0,'-11'11'0'0,"1"-6"0"0,8 2 0 16,1-5 0-16,1-2 0 0,0 0 0 0,1 0 0 0,13 0 263 0,7 0-113 0,7 0-55 16,0 0 16-16,3 0-27 15,-4-2-9-15,7-2-72 0,-2 1 0 0,-1-2 35 0,-2-2 0 0,2 1 10 0,-2-1-10 0,0-1 0 16,-4 0 0-16,3-2-738 0,-5 2 360 0</inkml:trace>
  <inkml:trace contextRef="#ctx2" brushRef="#br0" timeOffset="26906.72">31167 14371 624 0,'4'0'0'0,"0"0"0"0,-4 0 0 0,0 0 0 0,0 0 0 0,0-3 0 0,0 3 0 0,0 0 0 0,0 0 0 0,0 0 0 0,-4 0 116 0,0 0-39 0,-7 0 10 16,2 0-49-16,-7 0 86 0,1 0-43 0,-2 0 0 15,-4 0 36-15,-4 3-31 16,-4 5-8-16,-8 13-40 0,2-2 0 0,-4 5 0 15,2 9 0-15,-4 3 129 0,1 6-69 0,1 11-30 16,3 2 0-16,8 7 57 0,2-2-43 0,12-2 9 16,2 2-53-16,5-4 49 15,7-7-25-15,0-8 0 0,10-11-23 16,16-2-38-16,11-5 37 0,4-9 0 0,10-7-143 0,1-3 71 16,5-4 36-16,5 0-323 0,5 0 156 0,-11-15 90 0,-1-3 17 0,-4-1-552 15,-10-2 282-15,-7 6 135 0</inkml:trace>
  <inkml:trace contextRef="#ctx2" brushRef="#br0" timeOffset="29284.22">29421 14206 0 0,'-6'-4'0'0,"-4"-4"0"16,4-1 0-16,3-1 0 0,0 5 0 0,3-2 0 0,-3-1 0 0,0 1 73 0,0 1-29 0,1 4-2 0,-5-2-31 0,0 4 36 0,-5 0-1 0,1 0-28 16,1 0 4-16,-1 0-4 0,-1 0 0 0,4 4 0 0,-3-2 101 0,8 4-46 15,0-3 7-15,-2 1 17 16,2-1-26-16,3 0 0 0,0-1-22 0,0 2 24 15,8-4 10-15,10 0-44 0,19 0 0 0,3 0 0 32,9-12 0-32,8-1 0 0,6 2 10 0,13-7 54 15,-7-2-31-15,3 8-1 0,-3-8-43 0,-3 9 11 0,-9 1 10 0,5 5-58 0,-7 5 0 16,-1 0 48-16,-10 0 0 0,1 0-60 0,-7 5 35 16,4 11-9-16,-11-4 15 0,-2 1-17 0,-1-1-18 15,-8 1 40-15,-7-4-55 16,-2 3 22-16,-5-3-10 0,-3 3 32 0,-3-5-81 0,0 1 36 0,0-1 2 15,0-4-95-15,0-1 59 0,0-2 26 0,0 0-1 16,0 0 20-16,-3 0 7 16,3-8-21-16,0-11 20 0,0 2-172 0,0-1 78 0,0-2 25 0,0 8-8 15,0-8-10-15,0 3 32 0,0 1-1 0,0 5 14 32,-6-1 17-32,-5 3-10 0,-2-1 59 0,0 3-1 0,-1 6-48 0,-1-6 0 0,0 5 61 15,-1 2-40-15,2-4 9 0,2 4-30 0,3 0 251 0,4 0-116 16,1 0-40-16,1 0 170 15,0 4-98-15,3 5-57 0,0 5-6 0,3 5 171 16,9 2-97-16,3 0-39 0,1 0 30 0,-3-2-46 31,3 3 1-31,-1-1-46 0,-2 1 114 0,-6-5-47 16,6 8-38-16,-7-5-1 0,-2-4-1 16,-1-2-27-16,-1 1 0 0,-2 1 10 0,0-7-330 15,0 3 161-15,0-6 79 0,-2-3 40 0,-18 0 0 0,3-3 50 0</inkml:trace>
  <inkml:trace contextRef="#ctx2" brushRef="#br0" timeOffset="33890.16">25174 15618 0 0,'0'0'0'0,"0"0"0"0,0 0 0 0,0-3 0 0,0 1 0 0,0-2 0 0,0-2 0 0,0 0 0 0,0 0 0 0,0 3 0 0,0 0 0 0,0 0 0 0,0 1 0 0,0-2 0 0,0 4 0 15,0 0 0-15,0 0 0 16,0-4 0-16,0 4 0 0,0 0 0 0,0 0 0 16,0-3 0-16,0 3 0 0,-3 0 0 0,3 0 0 15,0 0 0-15,0 0 0 0,0-2 0 0,0 2 0 31,0 0 0-31,0-4 29 0,0 4-28 0,0-3 0 16,0 1 0-16,0-2 37 0,0 2 1 0,0-4-35 16,0 4 3-16,-4-4-3 0,4 2 6 0,-3-3 24 15,3 6 5-15,-3-5-28 0,0 1 4 0,3 4 16 0,-3-2-17 0,2-1-1 16,-2 2 4-16,3-2 27 0,-5 2-3 0,2-4-25 16,3 3 1-16,-3-4 34 0,0 2 2 0,3-2-29 15,-3-1 35-15,3-2-38 0,-2 1 6 0,2-1-4 16,0 6 57-16,-3-1-19 0,3 4 1 0,0-3 15 15,-3 4 4-15,3 0-45 16,0 0 8-16,0 20-38 0,0 11-8 0,0 9 40 0,8 3 3 0,4 6 33 16,6 3-33-16,4-4 8 0,-2-1-48 0,4-2-1 15,-2 0 35 1,-5-6 2-16,-2-6-40 16,5 0 7-16,-9-3 21 0,1 1-40 0,-4-4-3 0,-2-7 43 0,2 2 1 0,-5-8 1 15,-2 0-2-15,2-1-1 0,1 0 1 0,-4-6-148 16,0 0 67-16,0-1 27 0,0 0-65 15,0 0 42-15,0-4 26 0,0 2-16 0,0-2 6 0,0 2-12 16,0-1 36-16,0-3 42 0,0 0-45 0,0 0-5 16,0-3 4-16,0-9-44 0,0-6 5 0,0 0 34 15,0-4 2-15,-4-1-90 16,1-2 43-16,2 3-6 16,-7-4-12-16,5 6 25 0,0 0 0 0,0 1 17 15,0 3 15-15,0 1-25 0,1 8 13 0,-1-4-3 0,0 6 3 0,0-2-1 16,-6 5 1-16,4 0 172 0,-9 2-78 0,-3 0-35 31,-4 0 1-31,-2 4 133 0,-3 15-82 0,-3-1-27 0,-5 10 125 0,5-5-70 16,-5 3-43-16,5 2-2 0,4-8 0 0,5 6 19 15,3-6-44-15,0-1-88 0,8-8 46 16,4 0 10-16,-2 2 38 0,4-3-365 0,3-2 168 0</inkml:trace>
  <inkml:trace contextRef="#ctx2" brushRef="#br0" timeOffset="35061.83">26145 16859 718 0,'-3'-20'0'0,"-5"2"0"0,-1-3 0 0,3 5 0 0,-3 1 0 0,-4 10 0 0,-10-3 0 0,-4 8 0 0,2 0 175 16,-10 0-59-16,-4 8-44 0,1 18 1 0,1 8-35 15,2 7 0-15,4 1 33 16,6 5-55-16,8-2 23 16,8-1-1-16,6-11-22 0,3 0 22 0,0-4 1 0,0-4 8 0,19-7-56 15,2-9 47-15,5-3 1 0,3-6-1 0,2 0 27 16,3-6 9-16,1-18-51 0,-2-7 46 0,0-3-34 16,-3-9 1-16,3-4-1 0,-5-5-19 15,-2-3 26-15,-1-2-5 0,-5 0-35 0,-2 1 35 16,-5-4 0-16,0 7 13 0,-8-2-50 0,-5 4 35 15,3 22 1-15,-3-2-3 0,0 13 78 16,0 2-29-16,0 13-9 0,-6 3-41 0,-3 3 4 0,-7 28 0 31,1 10-32-31,6 10 6 0,-2 20-11 0,5-6 41 0,3 4-68 16,3 0 30-16,0 0 0 0,0-12 36 0,0 6-172 0,0-9 72 0,9-6 42 16,2-16 9-16,1 2-295 0,3-6 136 0,5-14 80 15,-1-8-171-15,2-4 113 0,4-2 48 0,3-17 31 16,-8-13-389-16,4-19 214 15</inkml:trace>
  <inkml:trace contextRef="#ctx2" brushRef="#br0" timeOffset="35308.53">26546 16346 1593 0,'0'-8'0'15,"0"5"0"-15,-3 0 0 0,-6 3 0 0,0 0 0 0,-1 18 0 0,-2 16 0 0,6-2 0 0,-2 19 0 0,2 3 0 0,0 14 120 0,0-2-41 0,1 3 0 0,-2-5 9 0,4 0-10 16,-1-6-40-16,1-1-57 16,3-10 28-16,0-6 0 15,0-1 39-15,0-8-51 0,0-6 1 0,0-4 40 16,0-7 0-16,7-7-101 0,3-2 60 0,1-2-6 16,6-4-166-16,0 0 82 0,3 0 52 0,1-12-232 15,-1 0 125-15,2 0 55 0,2-1 34 0,-4-2 0 0,4 0-1 16,-4-1-14-16,-1-2 27 0,6-4-110 0,-3-2 59 15</inkml:trace>
  <inkml:trace contextRef="#ctx2" brushRef="#br0" timeOffset="35529.54">26419 16762 673 0,'-20'10'0'0,"4"-4"0"0,7 4 0 0,3-5 0 0,1 5 0 0,2-1 244 0,3-3-103 0,0-3-52 16,8 0-15-16,17-3 138 0,11 0-87 0,3 0-43 0,5 0 0 0,6-3-74 16,-3-9 40-16,1 3-10 15,-4-1 1-15,-5 4-1 0,-2 0 0 0,1 0-88 16,-10 3-274-16,0-2 175 16,-8 3 95-16,-2-3-401 0,-6 5 199 0,-2 0 120 15</inkml:trace>
  <inkml:trace contextRef="#ctx2" brushRef="#br0" timeOffset="35834.54">25653 17568 1271 0,'3'-3'0'0,"11"0"0"0,0-6 0 0,7 5 0 0,2-2 0 0,8 5 0 0,8-9 0 0,4 3 182 16,7 3-72-16,7 2 79 15,3 2-66-15,9-6-47 0,1 0 0 0,-1 3-65 0,3 0 1 0,-3-2 26 16,-6 2 10-16,17-5-56 0,-8-3 47 0,-2-1-1 16,-7-3 1-16,-11 1-92 0,-5 2 55 0,-5-3-9 15,-5 2-88-15,-20 6 53 0,1 2 37 0,-12 2-13 16,-3 3 5-16,-3 0-1 0,-3 0 1 0,-14 0-264 15,-7 3 129-15,1 6 51 16,-5 0 30-16,4 1-289 0,8-7 159 0,-2 3 79 16</inkml:trace>
  <inkml:trace contextRef="#ctx2" brushRef="#br0" timeOffset="36412.69">26047 18071 0 0,'-14'-15'0'0,"-2"4"0"0,1-1 0 0,-3 2 0 0,-2 2 0 0,0 4 0 0,-8 4 0 16,-3 0 0-16,1 0 468 31,0 4-206-16,-2 14-117-15,1 5-21 0,7 8-43 0,1-2 0 0,1 8-43 0,7-5-29 0,2 4 29 0,7 0 0 0,0-2-13 0,5-5 13 0,1-4 0 16,0-8 9-16,4 1-9 0,15-8 0 0,2-7-1 31,5-3 1-31,2 0-45 0,4-6 42 0,5-22-1 0,-1-5 1 0,3 0 2 0,-6-8-4 0,4-5-6 16,-5-2 41-16,2-1-35 0,-8 1 0 0,2-8 28 16,-5 3 1-16,-5 2-26 0,-1 0 11 0,-9 3 31 15,-2 11 0-15,-6 2-40 0,0 4 0 0,0 14 0 16,0 2 9-16,-3 6-9 0,-5 3-1 0,-3 6 56 15,-1 0-28-15,-3 0 0 0,5 18-151 0,0 9 57 16,3 2 34-16,1 10-54 0,2 3 42 0,1 1 10 16,-2-5 8-16,2 16-158 15,0-9 79-15,3 1 14 0,-3-4 27 0,3-8-188 16,0 4 91-16,0-6 31 0,0-5-235 16,0-3 145-16,17-6 73 0,-3-6 36 0,2-6-10 0,3-2 46 15,4-4 1-15,-3 0-453 16</inkml:trace>
  <inkml:trace contextRef="#ctx2" brushRef="#br0" timeOffset="36904.44">26343 17844 0 0,'0'-25'0'0,"0"-2"0"0,0 3 0 0,0 0 347 0,0 10-155 0,0-1-77 0,0 5-39 0,0 4 132 16,0 6-76-16,5 0-52 0,10 4 68 0,-1 15-55 15,5 7-27-15,-1 1-1 16,4 5 83-16,-2 7-60 0,-2 0-25 16,2 2-35-16,-8-13 10 0,1 8-1 0,2-5 11 0,-3-4-49 0,4-4 39 0,-3-7 0 15,1-7-1-15,0-3-100 16,0-3 60 15,0-3 15-31,0 0-285 0,-2 0 133 0,-3-7 79 0,0-4 11 0,-2-5-332 0,-4 6 180 16,-3-3 85-16,0 4 24 0,0-3 27 0,0 3 1 0,0-1 18 0,-7 4-214 0,-2-1 112 0,-3 5 68 15,3 2 38-15,-5 0 86 0,-2 0-86 0,-5 0 43 16,3 0 240-16,1 0-157 0,-2 2-61 0,-2 11-30 16,-4 0 335-16,5 8-146 15,-5-2-92-15,5 3 90 0,-1 0-77 0,-1 1-5 16,7 2-20-16,1-2-74 16,8-2 1-16,0-6 34 0,3 3 0 0,3-6-329 0,0-2 173 0,0-5 74 15,3-2-460-15</inkml:trace>
  <inkml:trace contextRef="#ctx2" brushRef="#br0" timeOffset="37328.98">27536 17237 981 0,'0'0'0'0,"0"0"0"16,0 0 0-16,6-1 0 0,10-4 116 0,4 3-40 0,0-4 1 0,7 0-39 0,6-3 329 0,2 5-154 15,13-2-93-15,-5 1 93 16,1-1-88-16,1 3-44 0,-11 0 1 0,2 0-35 0,-2 3-10 15,-9 0 1-15,-1-3-74 0,-5 3 37 0,-5 0-1 0,-2 0 47 0,-6 0-760 16,-6 0 369-16,0 3 135 0</inkml:trace>
  <inkml:trace contextRef="#ctx2" brushRef="#br0" timeOffset="37484.5">27573 17513 1028 0,'0'12'0'0,"0"1"0"0,15-4 0 0,-1 0 0 0,5 0 173 0,2-4-68 0,7 0-33 16,3-4 69-16,6-1-56 0,6 0-24 0,1 0-203 16,7-8 90-16,0-7 45 0,1-3 9 0,-8-1-528 15</inkml:trace>
  <inkml:trace contextRef="#ctx2" brushRef="#br0" timeOffset="39335.19">27075 15646 520 0,'-14'0'0'0,"0"0"0"0,8 0 0 0,-3 0 0 0,7 0 0 0,-1 0 0 0,3 3 51 0,0 3-11 0,17 6 1 0,17-5 105 0,5 6 16 16,8-5-60-16,10 0-21 0,15-3 165 0,4-2-102 15,5 1-52-15,5-2 128 0,3-2-89 16,0 3-36-16,13 0-9 0,-2 4-45 15,6-1 0-15,-3 0 0 0,0 2-1 0,-19-1-31 0,9 0-11 16,-9 4 43-16,-21-3-53 0,-3 1 26 0,-6 3 1 16,-14-7 36-16,-2 5-117 0,-8-4 53 0,-9 0 27 15,-6-3-131-15,-5 1 68 16,-7-2 24-16,0 1-3 0,-3-3 5 0,0 0-1 0,0 0 13 0,-3 0 12 16,-16 0 69-16,-8 0-35 15,-3 0-8-15,-11 0-71 0,-4 0 43 0,-7 0 1 0,-8 0-1 16,-9 0 0-16,0 0 13 0,1 0-10 15,-7 0-19-15,-2 0 20 0,-3 0 12 0,2 0-11 16,-1 0-42-16,-2 0 0 0,4 0 31 0,2 0 6 16,-7-3-46-16,1 1 41 15,-2-2-5 1,-2 4 19-16,1 0-14 0,-4 0-1 0,6 0 30 0,-4 0-29 16,5 4 0-16,9 1 0 0,18-2 78 0,0 1-37 0,16-2 3 0,1-2-40 15,11 0 125-15,13 0-56 16,4 0-20-16,8 0 0 0,1 0 50 0,7 0-39 0,32 0 18 0,24 0-47 15,26 0 42-15,5 0 0 0,2 0-10 0,35-2 36 16,-11-2-28-16,3 4 1 0,0 0 16 0,1 0 0 16,9 0-35-16,17 0-10 0,-10 0-59 0,-21 0 29 15,13 0 0 1,-9 0 30-16,-22 0-140 0,14 0 64 0,-32 4 34 0,7-2-1 0,-17 1-134 0,-16-3 71 16,-12 4 22-16,-2-1-35 15,-14-3 18-15,-7 3 27 0,-10-2-11 0,-6 4-17 0,-3-5 18 0,-3 2 20 16,0-2 73-16,-3 4-38 0,-22-2-1 0,-8 2-34 15,-3-4 62-15,-11 2-21 16,-4-2 0-16,-6 0-31 0,-1 0 3 16,-12 0 14-16,11 0-12 0,-18 0-41 0,-2-8-1 0,-8 2 53 15,-12-3-68-15,-1-1 27 0,7 4-2 16,-27 0 24-16,11 4-48 0,-1 2 43 0,4 0 4 0,20 0-20 16,-9 0 58-16,4 2-52 31,11 4 7-31,0 3-9 15,20-2 151-15,5 2-64 0,12-3-37 0,8 0 170 0,10-2-93 16,10 1-33-16,10-3 48 0,5 2-39 0,0-3 7 0,28-1-28 0,27 0-21 0,13 0 43 16,10 0-36-1,28 0 44-15,-17 0-28 0,28-5-10 0,-5-4 0 0,-1 1-1 0,7-4 105 0,-5 6-53 16,-16-3-20 0,19 2-72-16,-31 2 0 0,6 1 0 0,-18 4-15 0,-14 0-18 0,-15 0 48 0,-1 0-11 15,-10 0-126-15,-10 0 75 0,-8 0 24 0,-6 0-1 0,-6 0-6 0,-3 0 46 16,0 0-49-16,-7 0-712 0,-19 0 352 0,-4 0 176 15,-3 0 78-15,3 0-557 16,0 0 328-16,7 6 163 0</inkml:trace>
  <inkml:trace contextRef="#ctx2" brushRef="#br0" timeOffset="40761.06">29132 17678 898 0,'0'-20'0'0,"0"1"0"0,0 3 0 0,0 6 0 0,0 0 0 0,-3 8 0 0,-7-2 0 0,-2 4 0 0,-2 0 275 0,-7 16-119 0,-4 14-60 15,2 11-29-15,-5 11 127 16,-4 14-83-16,1-4-37 0,-1 5 18 0,-2-5-28 16,2 1 1-16,7-10-18 0,-1 0 17 0,8-9 0 15,9-14-27-15,2-9-80 16,4-6 40-16,0-5 10 0,3-7 30 0,0-3-114 15,0 0 58-15,16-25 27 0,1-14-5 0,1 1-84 0,5-8 47 16,-4-2 25-16,7 1-47 0,-6-5 32 0,4 8-2 16,-7 8 0-16,5-4 6 0,-4 8 13 15,4 6-17-15,-2 6 101 0,-2 6-41 0,-4 7-1 16,11 7-30-16,-4 0 112 0,2 0-50 0,6 19-30 0,-6 4 9 16,-1 4-33-16,1 3 22 0,-2 4-21 31,-4-5 124-31,2 5-15 0,-4-6-32 0,-1 0-18 15,-8 3-49-15,3-4 12 0,1-3 1 0,-4-1-93 0,-3-7 46 0,3-2 33 16,-1 2-9-16,-5-7 23 0,1-1-10 0,2-2 8 0,-3-2-15 0,0-4-584 16,3 3 253-16,-3-3 147 0,3 0-240 0,-3 0 183 15,3 0 83-15,-3 0 55 16,0 0-287-16,0 2 166 16,0 2 84-16</inkml:trace>
  <inkml:trace contextRef="#ctx2" brushRef="#br0" timeOffset="40915.6">28860 18093 1108 0,'-20'0'0'0,"9"3"0"16,5-3 0-16,6 0 0 0,0 0 0 0,0 2 0 0,20-2 223 0,4 0-93 0,10 0-46 0,8 0 32 16,1-2-40-16,1-1 10 0,1-3-49 15,2-4-232-15,1 2 116 16,-2 0 58-16,-13 1-185 0,0 3 130 0,-7 2 52 0</inkml:trace>
  <inkml:trace contextRef="#ctx2" brushRef="#br0" timeOffset="41285.58">28621 17576 375 0,'-12'0'0'0,"-3"0"0"0,-1-1 0 0,10-4 0 0,-8 5 0 0,2 0 189 0,-3 0-81 0,2 0-35 0,6-2 205 0,1 2-120 15,2 0-61 1,1 0-20-16,3 0-10 0,0 0-29 0,7 0 0 0,16-3 260 15,10 0-130-15,9-3-56 0,9-1-41 0,15 1 93 16,3-2-62-16,9-6-32 0,4 6-58 0,1-4 35 16,1 0-9-16,-2 1 0 0,-4 1 0 0,-9 2 0 15,-15 5-1-15,-6-2 10 0,-7 0-313 16,-7 3 151 0,-12 2 76-16,-9 0-395 0,-3 0 212 0,-7 0 61 15,-3 0 70-15,0 0-324 0,-9 0 188 0,-11 2 96 0</inkml:trace>
  <inkml:trace contextRef="#ctx2" brushRef="#br0" timeOffset="42085.09">29106 16698 155 0,'0'-15'0'0,"0"-1"0"15,0 4 0-15,-10 0 0 0,-5 4 0 0,-5 2 248 0,-9 4-105 0,-7 2-53 0,4 0-15 0,-14 4 70 0,-2 20-54 16,4 7-26-16,-5 13 29 0,7 4-28 0,10 0 10 16,-2 16-38-16,6-4 24 15,11 2-23-15,10-5-1 0,2 1-26 0,5-13 10 0,0 6 16 16,19-13 0-16,11-10-208 0,9-7 104 15,2-9 41-15,7-9 39 0,6-3-318 0,-2 0 153 16,-1-3 53-16,-1-14 46 0,-5-9-1 16</inkml:trace>
  <inkml:trace contextRef="#ctx2" brushRef="#br0" timeOffset="42766.74">29215 17001 10 0,'4'0'0'0,"-1"0"0"0,4 0 0 0,0 0 0 0,2 0 0 16,-2 0 437-16,0 4-199 0,-2 2-100 0,-5 1 118 0,0 2-99 0,0 10-65 0,0 3-26 0,-5-2-1 0,-15 1-26 0,0 3-1 0,-4-8 10 16,-4 7 39-16,8-8-24 15,-1-6 0-15,2-7-25 0,5-2-79 0,-1 0 49 0,3 0-9 0,9-11-36 16,1-10 37-16,2 2 1 0,0 1-22 0,2-2 18 16,13 6-6-16,3-1 4 15,-1 4 20-15,6 3-39 0,-3 5 33 0,-6 0-34 31,5 3 109-31,-1 0-34 0,-3 0 0 0,-1 0 0 16,-5 0 5-16,5 0-25 0,-6 3-11 0,4-3 33 0,-1 0-29 0,-2 0 0 16,10 0-36-16,-2 0 7 0,-1-15 29 0,4-1-2 0,-1 1-26 0,1 2 0 15,-8-4 20 1,1 8 7-16,-1 2 23 0,-1 0-2 0,-4 7-26 0,-1 0 0 16,1 0 34-16,-1 7 6 0,-5 13-39 0,2 1-44 0,-3 2 0 15,0-1 45-15,0-6-31 0,0 4 35 16,0-6-1-16,3 1-3 0,0-5-61 0,8-4 28 15,-6-4-4-15,4-2 34 47,5 0-94-47,-3 0 41 0,-1-11 7 0,3-7-15 0,1-3-7 16,-7-1 42-16,6 2-4 0,-1-2 5 0,-5 0-10 0,3 3 8 0,-4-2-49 0,0 6-3 16,0-1 41-16,-3-2 6 0,2 4-88 0,-4 2 40 0,-1 4-4 0,0-3 37 0,0 4-87 0,0 1 43 0,0-1 12 15,0 1-86-15,0-2 55 0,0 1 18 0,0-2 10 0,0-6 65 16,0 3-37-1,3-7-1-15,1 7 101 16,-1-2-59-16,3-5-17 0,-3 5 1 0,1 2 176 16,0 3-96-16,2 0-49 15,-6 6-15-15,3 0 194 0,0 3-99 0,5 0-26 0,-8 0 18 0,0 18-37 0,0 7 17 0,0 3 11 16,0 11 12 0,0-2-27-16,-4 6 0 0,-9-3-70 0,5-6 9 0,-4 6 34 0,1-6-1 15,3-6-65-15,2 0 32 0,3-11 1 0,0-1 28 16,0-11 2-16,3-2-22 0,0 1 18 0,0-4-135 15,0 0 59-15,0-7 23 0,3-14-3 0,3 4 68 16,0 4 0-16,2-2-43 0,-4-1 147 0,6 6-60 16,0 3-38-16,0 1 9 0,4 4-40 0,-4-5 19 15,7 4-15-15,-3-4 49 0,6 5-356 0,5-7 152 32,1-1 74-32,4-1-531 0,6-1 282 0,-2-3 108 0</inkml:trace>
  <inkml:trace contextRef="#ctx2" brushRef="#br0" timeOffset="43704.77">31311 15041 1247 0,'10'-1'0'0,"-1"-2"0"0,0 3 0 0,0 0 0 0,0 0 0 0,1 0 0 0,-6 3 0 0,4 10 0 0,-5 2 0 0,-3 4 0 0,0 2 0 0,0-2 86 0,-3-4 9 0,-9 3-56 15,-1-6 77-15,1-3-38 0,-3-7-1 0,-4 2-54 0,5-4 26 0,-4 0-9 0,6-15 0 16,-4-9-78-16,7-1 39 15,1-2-1-15,2-1 50 0,3 1-10 0,0 7 0 16,3 3-1-16,0 1-168 0,0 5 77 16,0 5 26-16,6-1-20 0,0 7 21 0,2 0 1 0,4 0 14 15,1 3 0-15,2 3 9 16,0 7 2-16,5-5-9 0,2-2 7 0,3 1-1 16,-7-5 1-16,5 2 5 0,-1-4-22 0,-2 0 22 15,-2 0-3-15,-3-4-71 0,1-5 34 0,-4-3-6 16,-4 1 37-16,1 1-9 0,-3 1 8 0,-1 5-1 15,-5 1 27 1,3 3-5-16,-3 0-27 0,1 3 1 0,2 14 47 16,0 6 0-16,4 2-46 0,2-3 5 15,-1 1 64-15,5-4-31 16,1-3 18-16,5-4-43 0,-2-5-27 0,-2-4 16 0,0-3-35 16,1 0 1-16,-1 0 49 0,-1-13 0 0,-5-1-5 0,-3-2 5 0,5-4-19 15,-6-1 15-15,-2 3-102 0,-3 3 46 0,3-1 12 0,-3 5-2 16,0 1-17-16,3 3 0 15,3 1 33-15,2-3-43 0,4 4-3 0,3-1 43 16,1-3 2-16,-1 1-110 0,2-7 49 0,3-1 27 0,-6-5-61 16,-2-2 32-16,-3-2 10 0,1-4 41 15,-6-4-35-15,-1-13-1 16,-3 5 37-16,0 1-11 0,0-10 70 0,0 2-30 0,0-1 0 16,-3 5 85-16,-1 2-57 15,-4 15-39-15,3-4 10 16,4 17 95-16,-4 2-41 0,2 3-34 0,0 9 248 0,-6 0-127 0,3 18-36 0,1 20-41 47,-3 14 207-47,2 16-110 0,3 5-55 0,0-8-18 15,0 19 58-15,3-8-48 0,0-4 0 0,0-7-47 0,0-11 0 0,6-5 9 0,0-5-106 47,-3-8-37-31,0-11 67-16,-3-11 34 0,5-1-1 0,-4-11 44 0,3-2-10 0,-1 0-1 0,3-21-260 15,0-6 101-15,0-3 63 0,3-5 2 0,1 2 51 0,-3 0-18 0,2 5 10 0,1 4-11 0,-3 11 66 0,1-1-27 16,4 8 2-16,5 6-152 0,2 0 62 0,2 0 36 0,2 10-341 0,3 7 160 0,2 2 96 0</inkml:trace>
  <inkml:trace contextRef="#ctx2" brushRef="#br0" timeOffset="43834.96">32360 15177 1105 0,'0'14'0'0,"0"-4"0"0,0-1 0 0,0-6 0 0,0 0 0 0,0-3 0 0,0 0 0 0,0 0 222 0,0 0-97 16,6 0-42-16,3-6-408 0,-3 6 182 0,0-2 92 0</inkml:trace>
  <inkml:trace contextRef="#ctx2" brushRef="#br0" timeOffset="65536.82">23366 11768 0 0,'9'-16'0'0,"-4"2"0"0,1-5 0 31,0 1 0-31,0-1 0 0,-6 3 375 0,0-5-173 0,0-1-84 0,0 4-40 0,0-2 196 0,-9 5-119 0,-8 0-51 16,-3 2-38-16,-6 7 103 16,-3 6-67-16,-8 0-32 15,-2 0-1-15,3 11-23 16,-12 20-10-16,3 2-22 0,4 10 0 0,4 2 22 0,6 5 1 0,8 2-15 0,8-2-9 0,6 2 23 0,5-5-1 0,4-5-38 0,0-9-1 15,16-6 43-15,8-6-71 16,12-6 30-16,4-6-13 0,-2-9 38 0,4 0-34 31,4-12 4-31,1-19 15 0,1-13-20 0,-3-4-3 0,-5-7 27 16,-8 2-5-16,9-18-39 0,-16 10 36 0,0-6 3 0,-7 4-8 0,-4 10-18 16,-3-10 21-16,-4 3 1 15,-4 0-3-15,-3 3 18 0,0 6-16 0,0 1 0 0,0 11 137 0,-3-1-66 0,-4 11-28 16,-6 5 134-16,4 10-73 15,0 9-41-15,3 5-2 0,-5 0-13 0,3 4-14 16,5 23 0-16,-3 14-1 0,3 4 22 0,3 11-13 16,0 18-8-16,0 0 53 0,0 3-26 0,9 9-1 15,2-6-26-15,-3 2-41 0,1-5 15 0,0-7 1 16,0-17-256-16,5 4 129 0,2-12 69 16,2-13 27-16,0-5-417 15,4-8 200-15,1-13 107 0,2-6 30 0,2 0-181 0,-4-2 114 0,-1-17 71 16,-5-1-425-16</inkml:trace>
  <inkml:trace contextRef="#ctx2" brushRef="#br0" timeOffset="65952.57">22863 12302 675 0,'-7'1'0'0,"0"4"0"0,4-5 0 0,3 0 0 0,0 0 0 0,0 0 256 0,14 0-101 0,11 0-65 0,15 0 177 16,1 0-116-16,7 0-58 31,9 0-28-31,6 0 94 16,12 0-66-16,-6-9-29 0,2 2 73 0,0 2-51 0,1-6-25 0,-6 5 8 0,12-2-69 0,-10 0 0 0,-13 4 36 0,-1 1-1 15,-12 0-140-15,-5 3 78 0,-11 0 28 0,-8 0-125 16,-6 0 80-16,-2 0 34 0,-10 0 0 0,0 0-404 15,0 0 203-15,-6 0 58 0,-13 0-327 16,-5 0 222-16,-3 0 111 0</inkml:trace>
  <inkml:trace contextRef="#ctx2" brushRef="#br0" timeOffset="66384.2">23275 12750 760 0,'0'-20'0'0,"-12"-2"0"0,-2 2 0 0,-1 5 0 0,-7 2 0 0,-2 7 0 0,-3 6 104 15,0 0-34-15,-1 0 0 16,-3 19 80-16,1 14-62 0,2 6-27 15,3 4 1-15,5 4-26 0,3 2-1 0,1 4 10 0,6-5 50 0,6-2-30 16,1-14 0-16,3 0-29 0,0-7 46 31,4-11-15-31,15-1-8 0,2-7-24 16,1-6 40-16,4 0-40 0,5-15 1 0,-1-15-46 0,1-9 19 0,0-5-1 0,3-16-10 0,-5 3 0 0,2-8 38 0,-8 10 8 0,4-21-41 0,-4 11 28 16,-6 1-15-16,-3 10 12 15,-5-4 95-15,1 20-39 0,-4-3-15 16,-6 22-42-16,3 2-4 0,-3 7 4 15,0 10 219-15,0 0-75 0,0 24-72 0,0 16-32 0,-3 13 4 16,-5 13-36-16,0-3 1 0,5-2 8 0,0 14-190 0,0-7 91 16,3-14 45-1,0 4 23-15,0-8-439 0,6-15 210 0,10 3 113 0,2-12 16 16,4-8 42-16,-5-9-48 0,4-6-494 0,-4-3-3 16</inkml:trace>
  <inkml:trace contextRef="#ctx2" brushRef="#br0" timeOffset="66704.82">23578 12481 1024 0,'6'-12'0'0,"-3"6"0"0,5 6 0 16,0 0 0-16,-2 3 251 0,6 15-108 0,0 6-45 0,5 8 232 0,3 8-148 0,0 6-73 0,-3-1-36 0,2 2 66 0,1 4-42 0,-4-3-36 0,4-7 1 15,-1-2 63-15,6-7-45 0,-2-6-22 0,0-2 14 0,-6-6-9 16,-1-10-27-16,0 1-122 15,-4-5 61-15,-1-2 30 0,-7-2 10 0,0 0 20 16,-4 0 1-16,0 0-1 0,0-10 1 0,0-3-551 0,0 1 258 16,-4 0 88 31,-8-6 77-32,3 3-416-15,3-1 236 0,1 2 118 0,-2 0-261 0,3 1 194 0,1 1 93 0,3 4 112 0,-3-2-19 0,3 0-1 0,-4 8-8 0,-9 2 187 0,0 0-89 0,-14 0-45 0,-5 12-22 0,-8 9 529 16,-1 6-284-16,-7 7-130 0,-7 1 505 0,7-6-270 0,3 4-150 0,10-2-76 0,9-7 29 15,-2 0-56-15,8-2-25 0,6-8-132 0,5 0 54 16,5-1 27-16,-1-5 9 0,5-1-689 0</inkml:trace>
  <inkml:trace contextRef="#ctx1" brushRef="#br0" timeOffset="149485.85">3281 1922 0,'0'18'78,"0"0"-78,0-1 0,0 18 16,0 1-1,0-19-15,17 36 16,1-35 0,0-18 62,-1 0-78,1 0 0,35 0 0,53-53 15,-36 35 1,19-17-16,-72 17 16,36 1-16,71-36 15,-89 35-15,0 1 16,71-54-16,-18-35 16,-53 71-1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09:39:56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29049 2601 0,'-24'0'78,"24"-24"-78,-24 24 16,0 0-16,0 0 0,0 0 15,0 0-15,0 0 16,0 0-16,-1 0 0,1 0 15,0 0-15,0 0 0,0 0 16,0 0-16,0 0 0,0 24 0,0-24 16,0 0-1,24 24-15,-24-24 0,-1 24 0,1-24 16,0 24-16,0-24 0,0 0 16,24 24-16,-24-24 0,0 0 0,24 24 15,-24-24-15,0 0 0,24 24 0,-24-24 0,0 25 16,0-25-16,-1 0 0,25 24 15,-24-24-15,24 24 16,-24-24-16,24 24 0,-24-24 0,0 0 16,24 24-16,0 0 0,-24-24 0,24 24 15,-24-24-15,24 24 0,0 0 0,-24-24 0,0 24 16,24 0-16,-24-24 0,24 24 0,0 1 16,-24-25-16,24 24 0,-25-24 15,25 24-15,0 0 0,-24-24 16,24 24-16,0 0 15,-24-24-15,24 24 0,0 0 0,0 0 0,0 0 16,-24-24-16,24 24 0,0 0 16,0 1-16,0-1 15,0 0-15,0 0 16,0 0-16,0 0 16,0 0-16,0 0 15,0 0-15,0 0 16,0 0-16,0 0 0,0 1 0,0-1 15,0 0-15,0 0 0,0 0 16,0 0-16,0 0 0,0 0 16,0 0-16,24-24 15,-24 24-15,0 0 0,0 0 16,0 1-16,24-25 0,-24 24 0,24-24 16,-24 24-16,0 0 0,25-24 0,-25 24 0,0 0 0,24-24 15,-24 24-15,24 0 0,0-24 0,-24 24 0,0 0 16,24-24-16,-24 24 0,24-24 0,-24 24 0,24 1 15,0-25-15,-24 24 0,24-24 0,-24 24 16,24-24-16,-24 24 16,24-24-16,1 0 0,-25 24 0,24-24 15,-24 24-15,24-24 0,0 0 0,0 0 16,-24 24-16,24-24 0,0 24 0,0-24 16,0 0-16,-24 24 0,24-24 0,0 24 15,0-24-15,1 0 16,-1 0-16,0 0 15,-24 24-15,24-24 0,0 0 0,0 0 0,0 0 16,0 0-16,0 0 0,0 0 0,0 0 0,1 0 16,-1 0-16,0 0 0,0 0 0,0 0 0,0 0 15,0 0-15,0 0 0,0 0 0,0 0 0,0 0 16,0 0-16,1 0 0,-1 0 16,0 0-16,0 0 0,0 0 0,0 0 15,-24-24-15,24 24 0,0 0 0,0 0 0,-24-24 0,24 24 16,0 0-16,1 0 0,-1-24 0,0 24 15,0 0-15,0 0 0,0-24 0,0 24 0,0 0 16,0 0-16,-24-24 0,24 24 0,0 0 16,-24-24-16,49 24 0,-25 0 0,-24-24 0,24 24 0,0 0 15,0-24-15,0 24 0,-24-24 0,24 24 16,-24-24-16,24 24 0,0 0 0,-24-25 0,24 25 16,0 0-16,-24-24 0,25 24 0,-25-24 15,0 0-15,24 24 0,0 0 0,-24-24 0,0 0 16,24 24-16,-24-24 0,24 24 0,-24-24 15,0 0-15,24 24 0,-24-24 0,24 24 0,-24-24 16,24 0-16,-24-1 0,0 1 0,24 24 16,-24-24-16,24 24 0,-24-24 0,0 0 0,24 0 15,-24 0-15,0 0 0,0 0 0,24 24 16,-24-24-16,0 0 0,0 0 0,0-1 16,0 1-16,0 0 0,0 0 15,0 0-15,0 0 0,0 0 16,0 0-16,0 0 0,0 0 15,0 0-15,0 0 0,0-1 16,0 1-16,0 0 16,0 0-16,0 0 0,0 0 15,0 0-15,0 0 16,0 0-16,0 0 16,0 0-16,0 0 15,0-1-15,-24 25 0,24-24 0,-24 0 16,24 0-16,-24 24 15,24-24-15,0 0 0,-24 0 0,24 0 16,-24 24-16,0 0 16,24-24-16,0 0 15,-24 24-15,24-24 16,-24 24-16,24-24 16,-24 24-16,0 0 0,24-25 0,0 1 15,-24 24-15,-1 0 0,25-24 0,-24 24 16,24-24-1,-24 24-15,0 0 0,0 0 32,0-24-17,0 24-15,0 0 0,24-24 0,-24 24 16,0 0-16,0 0 16,24-24-16,-25 24 0,1 0 15,0 0 1,24-24-1,-24 24-15,0 0 0,0 0 16,0 0-16,0 0 16,0 0-16,0 0 15,0 0-15,0 0 16,-1 0-16,1 0 16,0 0-1,0 0 1,0 0-16,0 0 0,0 0 15,0 0-15,0 0 16,0 0-16,0 0 0,-1 0 16,1 0-1,0 0-15,0 0 0,0 0 0,0 0 16,0 0-16</inkml:trace>
  <inkml:trace contextRef="#ctx0" brushRef="#br0" timeOffset="2800.03">24714 1108 0,'24'0'140,"0"0"-124,0 0-16,-24 24 0,24-24 16,0 0-16,-24 24 15,24-24-15,0 0 16,0 0-1,-24 24-15,0 0 0,24-24 16,0 0-16,0 0 16,-24 24-16,25-24 0,-25 24 15,24-24-15,0 0 16,0 24 15,0-24-31,-24 24 16,24-24-16,0 0 15,-24 25-15,24-25 0,0 0 0,0 0 16,-24 24-16,24-24 16,1 24-1,-1-24-15,-24 24 16,24-24-16,0 0 16,-24 24-16,24-24 0,0 0 0,0 0 15,-24 24-15,24-24 16,0 0-16,0 0 15,-24 24 1,24-24-16,0 0 16,1 0-16,-1 0 15,-24 24-15,24-24 0,-24 24 16,24-24-16,0 0 16,0 0-16,-24 24 0,24-24 15,0 0-15,-24 24 16,24-24-16,0 0 0,0 0 31,1 24-31,-1-24 16,-24 25-1,24-25-15,0 0 16,0 0-16,-24 24 16,24-24-16,0 0 15,0 0-15,-24 24 0,24-24 0,0 0 16,0 0-16,0 24 0,1-24 15,-25 24-15,24-24 0,0 0 16,0 0-16,0 0 0,-24 24 0,24-24 0,0 0 16,0 0-16,0 24 15,0-24-15,0 0 16,1 0-16,-25 24 0,24-24 16,-24 24-1,24-24-15,0 0 16,0 0-16,-24 24 15,24-24-15,0 0 0,0 0 16,0 24-16,0-24 0,0 0 16,-24 24-16,24-24 0,-24 25 0,25-25 15,-1 0-15,0 0 0,-24 24 16,24-24-16,0 0 0,0 0 16,-24 24-16,24-24 0,0 0 15,-24 24 1,24-24-1,0 24 1,0-24 0,1 0-16,-25 24 15,24-24-15,0 0 0,0 24 16,0-24 0,0 0-1,0 0-15,-24 24 0,24-24 16,-24 24-16,24-24 0,0 0 15,0 0-15,0 0 16,-24 24-16,25-24 16,-1 0-1,0 0 1,-24 24-16,24-24 16,0 0 15,-24 24-16,24-24 1,-24 25 0,24-25-16,0 0 15,0 0 1,-24 24 0,24-24-1,0 0 1,-24 24-16,25-24 15,-1 0 1,0 0 0,-24 24-1,24-24-15,0 0 16</inkml:trace>
  <inkml:trace contextRef="#ctx0" brushRef="#br0" timeOffset="3692.25">27459 2794 0,'25'0'109</inkml:trace>
  <inkml:trace contextRef="#ctx0" brushRef="#br0" timeOffset="3947.25">27821 2288 0,'0'-24'78,"24"24"-78,0 0 16,-24-24-16</inkml:trace>
  <inkml:trace contextRef="#ctx0" brushRef="#br0" timeOffset="4120.24">27989 2143 0,'24'0'15,"1"0"17,-1-24-32,0 24 15,-24-24-15,24 24 16</inkml:trace>
  <inkml:trace contextRef="#ctx0" brushRef="#br0" timeOffset="4284.25">28616 1927 0,'24'0'62,"0"0"-46</inkml:trace>
  <inkml:trace contextRef="#ctx0" brushRef="#br0" timeOffset="4471.25">29170 1878 0,'24'0'16,"0"0"-16,0 0 15,0 0-15</inkml:trace>
  <inkml:trace contextRef="#ctx0" brushRef="#br0" timeOffset="4796.25">29868 1975 0,'24'0'0,"-24"24"15,24-24-15,-24 24 31</inkml:trace>
  <inkml:trace contextRef="#ctx0" brushRef="#br0" timeOffset="5122.14">30350 2216 0,'24'0'0,"-24"24"16,24-24 15</inkml:trace>
  <inkml:trace contextRef="#ctx0" brushRef="#br0" timeOffset="5305.28">30519 2408 0</inkml:trace>
  <inkml:trace contextRef="#ctx0" brushRef="#br0" timeOffset="5648.32">30663 3059 0,'0'24'0,"0"0"0,0 0 31,24-24-31,-24 24 15</inkml:trace>
  <inkml:trace contextRef="#ctx0" brushRef="#br0" timeOffset="5817.26">30711 3516 0,'24'24'15,"-24"0"17</inkml:trace>
  <inkml:trace contextRef="#ctx0" brushRef="#br0" timeOffset="5987.26">30711 3829 0,'0'24'0,"0"0"0,-24 0 0,24 1 15,0-1-15,0 0 16,0 0-16,0 0 16,0 0-16,0 0 15,0 0-15</inkml:trace>
  <inkml:trace contextRef="#ctx0" brushRef="#br0" timeOffset="6149.26">30543 4311 0</inkml:trace>
  <inkml:trace contextRef="#ctx0" brushRef="#br0" timeOffset="6323.85">30278 4504 0,'0'24'0,"-24"-24"0,-1 0 15,25 24-15,0 0 16,-24-24-16,24 24 0,0 0 16,-24-24-16,24 24 15,-24-24-15,24 24 0,-24-24 16</inkml:trace>
  <inkml:trace contextRef="#ctx0" brushRef="#br0" timeOffset="6479.84">29796 4817 0,'0'24'0,"-24"-24"0,0 0 15,24 24-15,0 0 0,-24-24 16,0 0 0,24 24-16,-25-24 0,1 0 15</inkml:trace>
  <inkml:trace contextRef="#ctx0" brushRef="#br0" timeOffset="6652.85">29097 4985 0,'0'24'0,"-24"-24"0,0 24 16,0-24 15,0 0-16,24 24-15,-24-24 0,0 0 0,0 0 16,0 0-16,0 0 0</inkml:trace>
  <inkml:trace contextRef="#ctx0" brushRef="#br0" timeOffset="6821.37">28447 4937 0,'-24'0'63,"0"0"-48,24-24-15,-24 24 0,0 0 0,0 0 0,24-24 0</inkml:trace>
  <inkml:trace contextRef="#ctx0" brushRef="#br0" timeOffset="6986.36">27869 4576 0,'-24'0'62,"24"-24"-62,0 0 0,-24 24 0,24-24 16</inkml:trace>
  <inkml:trace contextRef="#ctx0" brushRef="#br0" timeOffset="7184.42">27459 3853 0,'0'-24'16,"0"0"15,0 0-31,0 0 0,0 0 16,0 0-16,0 0 15,-24 0-15</inkml:trace>
  <inkml:trace contextRef="#ctx0" brushRef="#br0" timeOffset="7354.43">27387 3227 0,'0'-24'62,"0"0"-62</inkml:trace>
  <inkml:trace contextRef="#ctx0" brushRef="#br0" timeOffset="7490.42">27532 2842 0</inkml:trace>
  <inkml:trace contextRef="#ctx0" brushRef="#br0" timeOffset="13408.77">7154 3516 0,'0'24'47,"-24"-24"-47,24 24 0,-24-24 0,24 24 16,-24 0-16,0 1 0,-1-25 15,25 24-15,-24-24 0,24 24 0,-24-24 16,24 24-16,-24-24 0,24 24 0,-24-24 0,0 0 16,0 0-1,0 0 1,0 0 31,0 0-32,0 0-15,0 0 0,-1 0 0,1 0 16,0 0-16,0-24 16,0 24-16,24-24 31,0 0-16,-24 24-15,24-24 0,0-1 0,0 1 0,-24 24 16,24-24-16,0 0 0,0 0 0,-24 24 0,24-24 16,-24 24-16,24-24 0,0 0 62,0 0-46,0 0-16,-24 24 15,24-24-15,0 0 16,0-1-16,0 1 0,0 0 16,0 0-16,0 0 0,0 0 15,0 0-15,0 0 16,0 0-16,0 0 16,0 0-1,24 0-15,0-1 16,-24 1-16,0 0 15,24 24 1,-24-24-16,0 0 47,24 24-47,-24-24 16,24 0-1,0 24-15,-24-24 47,24 24-47,0 0 16,0 0-1,1 0-15,-25-24 16,24 24-16,0 0 16,0 0-1,0 0-15,-24-24 0,24 24 16,0 0-16,0 0 15,0 0-15,0 0 16,-24-24-16,24 24 78,0 0-62,1 0-16,-1 0 15,0 0 17,0 24-1,0-24-31,-24 24 16,24-24-16,-24 24 15,24-24-15,-24 24 16,0 0-16,24-24 15,-24 24 1,0 0 0,24-24-16,-24 24 0,0 0 15,0 0 1,24-24-16,-24 25 0,0-1 16,0 0-1,0 0-15,0 0 16,0 0-1,0 0-15,0 0 16,0 0-16,0 0 16,0 0-1,0 0-15,0 1 0,0-1 16,0 0-16,0 0 16,0 0-16,0 0 31,-24-24 16,24 24-47,0 0 15,-24-24-15,24 24 0,0 0 0,-24-24 0,24 24 16,0 0-16,-24-24 0,24 25 16,-24-25-1,24 24-15</inkml:trace>
  <inkml:trace contextRef="#ctx0" brushRef="#br0" timeOffset="15450.41">12549 3010 0,'-24'0'156,"0"0"-125,0 0-15,0 0-16,0-24 16,24 0-16,-24 24 15,24-24 1,-24 24-1,24-24 1,-24 24 0,24-24-1,0 0 1,-24 24-16,24-24 0,0 0 16,0 0-1,0 0 16,0-1-31,24 1 16,-24 0-16,24 24 16,-24-24-16,0 0 0,0 0 15,24 24-15,-24-24 16,24 24 0,0-24-1,-24 0-15,24 24 16,-24-24-1,24 24 173,0 0-172,0 0-16,1 0 15,-25-24-15,24 24 16,0 0-16,0 0 15,0 0-15,-24-24 16,24 24 31,0 0 0,0 0-47,0 0 15,-24 24 1,24-24-16,-24 24 31,24-24-31,-24 24 0,0 0 16,25-24-16,-25 24 0,0 0 31,0 0-31,0 0 16,0 0-16,0 0 15,0 0-15,0 1 0,0-1 16,0 0 0,0 0-1,0 0 1,-25-24-16,1 0 16,24 24-16,-24-24 15,24 24-15,-24-24 0,0 0 16,24 24-16,-24-24 0,24 24 0,-24 0 0,0 0 15,0-24-15,24 24 0,-24-24 0</inkml:trace>
  <inkml:trace contextRef="#ctx0" brushRef="#br0" timeOffset="20526.88">24762 1132 0,'24'0'141,"0"0"-141,-24 24 0,0 0 16,24-24-16,-24 24 15,24-24-15,0 0 0,-24 24 16,24-24-16,-24 24 15,24-24-15,-24 24 16,24-24 0,0 0-1,1 0-15,-25 24 0,24-24 16,-24 25 0,24-25-16,0 0 15,0 24-15,0-24 16,-24 24-16,24-24 15,0 0-15,-24 24 16,24-24-16,0 0 16,-24 24-1,24-24-15,1 0 32,-1 24-17,0-24 1,-24 24-1,24-24-15,0 0 32,0 0-17,-24 24-15,24-24 16,0 0-16,-24 24 16,24-24-16,0 0 15,0 0-15,-24 24 31,24-24-31,-24 24 0,25-24 16,-1 0-16,0 24 16,0-24-16,-24 25 15,24-25-15,0 0 16,0 0-16,-24 24 16,24-24-16,0 0 15,-24 24-15,24-24 0,0 0 16,1 0-1,-1 0-15,0 0 16,-24 24-16,24-24 0,0 0 16,0 0-16,-24 24 0,24-24 15,0 0-15,0 0 0,0 0 16,-24 24-16,24-24 16,-24 24-16,24-24 0,1 0 15,-1 0-15,0 0 16,0 0-1,-24 24-15,24-24 0,0 0 16,0 0 0,0 0-16,0 0 0,0 0 15,0 0-15,-24 24 16,25-24-16,-1 0 0,0 0 16,0 0-16,-24 24 15,24-24-15,0 0 0,0 0 16,-24 24-16,24-24 15,0 0-15,0 0 0,0 0 16,0 0-16,-24 24 16,25-24-16,-1 0 0,0 0 0,0 0 15,0 0-15,-24 25 0,24-25 16,0 0-16,0 0 31,0 0-15,-24 24-16,24-24 0,0 0 15,1 0-15,-1 0 16,-24 24-16,24-24 16,0 0-16,-24 24 15,24-24-15,0 0 16,0 0 0,0 0-1,-24 24-15,24-24 16,0 0-16,0 0 15,-24 24-15,24-24 0,1 0 16,-1 0-16,-24 24 16,24-24-16,0 0 0,0 24 0,0-24 15,0 0-15,0 0 0,-24 24 16,24-24-16,0 0 0,0 0 16,1 0-1,-1 0-15,0 0 16,0 0-1,-24 24-15,24-24 32,0 0-32,0 0 15,0 0 1,0 0 0,0 0-16,-24 24 15,24-24-15,1 0 0,-1 0 16,0 0-16,-24 24 0,24-24 15,0 0-15,0 0 16,0 0-16,0 0 16,0 0-1,0 0 1,0 0-16,0 0 16,1 0-1,-1 0-15,0 0 16,0 0-16,0 0 0,0 0 15,0 0-15,0 0 0,0 0 16,0 0-16,0 0 16,1 0-16,-1 0 0,0 0 15,0 0 1,0 0-16,0 0 16,-24 25-16,24-25 0,0 0 15,0 0-15,0 0 0,0 0 16,0 0-16,1 0 15,-1 0-15,0 0 16,0 0-16,0 0 16,0 0-16,0 0 15,0 0 1,0 0 0,0 0-1,0 0-15,1 0 16,-1 0-16,0 0 15,0 0 1,0 0-16,0 0 16,0 0-16,0 0 0,0 0 15,0 0 1,0 0-16,0 0 16,1 0-1,-1 0 1,0 0-16,0 0 0,0 0 15,0 0-15,0 0 16,0 0-16,0 0 0,0 0 16,0 0-16,1 0 0,-1 0 0,0 0 15,0 0-15,0 0 0,0 0 0,0 0 0,0 0 0,0 0 16,0 0-16,0 0 0,0 0 0,1 0 0,-1 0 0,0 0 16,0 0-16,0 0 0,0 0 0,0 0 0,0 0 0,0 0 0,0 0 15,0 0-15,1 0 0,-1 0 0,0 0 0,0 0 16,0 0-16,0 0 0,0 0 15,0 0 17,0 0-17,0 0-15,0 0 16,0 0-16,1 0 0,-1 0 16,0 0-16,0 0 15,0 0-15,0 0 16,0 0-1,0 0-15,0 0 16,0 0 0,0 0-1,1 0 1,-25-25-16,24 25 0,0 0 16,0-24-1,0 24-15,0 0 16,0 0-16,0 0 15,0 0-15,0 0 0,-24-24 16,24 24-16,0 0 0,1 0 0,-1 0 16,0 0-16,0 0 0,0 0 0,-24-24 15,24 24-15,0 0 16,0 0-16,0 0 0,-24-24 16,24 24-16,0 0 0,1-24 15,-1 24-15,0 0 0,0 0 16,-24-24-16,24 24 0,0 0 0,0-24 0,0 24 15,0 0-15,0 0 0,-24-24 0,24 24 0,1 0 16,-25-24-16,24 24 16,0 0-16,0 0 62,0 0-31,0 0-15,-24-24 109</inkml:trace>
  <inkml:trace contextRef="#ctx0" brushRef="#br0" timeOffset="36163.05">29146 3348 0,'0'-25'63,"-25"25"-16,1 0 15,0 0-46,0 0 31,0 0-32,24 25 16,-24-25-31,24 24 32,0 0 15,0 0-32,0 0 1,0 0-1,0 0-15,0 0 32,0 0-1,0 0 0,0 0-31,0 0 31,0 1-31,24-25 16,-24 24 0,24-24-16,-24 24 15,24-24 17,-24 24-17,24-24-15,0 0 16,1 0-16,-1 0 0,0 0 15,0 0 17,0 0-17,0 0-15,0 0 16,-24-24 0,24 24-16,0 0 0,-24-24 0,24 24 15,-24-24 1,0-1-1,24 25-15,-24-24 16,0 0-16,25 24 0,-25-24 16,0 0 31,0 0-32,0 0-15,0 0 31,-25 24-15,25-24-16,0 0 16,-24 24-1,24-24 1,-24 24 15,0 0-31,24-24 16,-24 24-1,0 0 1,24-25 0,-24 25-1,0 0 1,0 0 31</inkml:trace>
  <inkml:trace contextRef="#ctx0" brushRef="#br0" timeOffset="37181.28">29242 3516 0</inkml:trace>
  <inkml:trace contextRef="#ctx0" brushRef="#br0" timeOffset="38330.87">29146 3131 0,'24'0'109,"0"0"-93,0 0-16,0 0 15,0 0 1,0 0 0,0 0-1,-48 0 110,24 24-125,-24-24 16,24 24-16,-24-24 15,24 24 1,-24-24-16,24 24 94,24-24-63,-24 24-15,24-24-16,0 0 0,0 0 15,0 0-15,0 0 16,0 0 46</inkml:trace>
  <inkml:trace contextRef="#ctx0" brushRef="#br0" timeOffset="39136.76">29218 3227 0,'24'-24'47,"0"24"-47,0 0 16,0 0-16,0 0 0,0 0 15,0 0 48</inkml:trace>
  <inkml:trace contextRef="#ctx0" brushRef="#br0" timeOffset="62220.28">3734 891 0,'24'0'281,"0"0"-281,0 0 0,0 0 0,0 0 16,0 0-16,0 0 0,0 0 0,0 0 0,0 0 15,-24 24-15,24-24 0,1 0 0,-1 0 16,0 0-16,0 0 47,0 0-32,0 0 1,0 0-16,0 0 16,-24 24 46</inkml:trace>
  <inkml:trace contextRef="#ctx0" brushRef="#br0" timeOffset="66397.47">10912 6358 0,'24'0'78,"0"0"-62,0 0-16,0 0 0,0 0 0,0 0 16,0 0-16,0 0 0,0 0 0,0 0 0,0 0 15,1 0-15,-1 0 0,0 0 0,0 0 16,0 0-16,0 0 0,0 0 0,0 0 15,0 0 64,0 0-79,0 0 0,1 0 15</inkml:trace>
  <inkml:trace contextRef="#ctx0" brushRef="#br0" timeOffset="79361.98">4360 4793 0,'-24'0'94,"0"0"-79,24 24-15,-24-24 0,24 24 16,-25-24-16,1 0 0,24 24 0,-24-24 0,24 24 31,-24-24-15,24 24 0,0 0-1,0 0 1,0 0-1,0 0-15,0 0 47,0 0-31,24-24 0,0 0-16,-24 25 0,0-1 15,24-24-15,1 0 16,-1 0-1,0 0-15,0 0 0,0 0 16,0 0-16,0 0 16,0 0-16,0 0 15,0 0 1,-24-24-16,24 24 16,0 0-16,-24-25 15,25 25-15,-25-24 0,0 0 16,24 24-16,-24-24 0,-24 24 125,-1 0-110,1 0-15,0 0 0,0 24 16,0-24-16,24 24 0,-24-24 0,24 24 16,-24-24-16,24 25 0,0-1 0,-24-24 0,24 24 0,-24-24 0,24 24 15,0 24-15,-24-48 0,24 24 0,-24-24 0,24 24 0,0 0 0,0 0 16,0 0-16,0 0 0,0 1 0,0-1 0,0 0 0,0 0 16,0 0-16,0 0 0,0 0 0,24-24 15,-24 24-15,24-24 0,0 24 141</inkml:trace>
  <inkml:trace contextRef="#ctx0" brushRef="#br0" timeOffset="81150.2">17969 4768 0,'24'0'109,"0"0"-93,0 0 0,0 0-16,-24 25 0,25-25 0,-25 24 15,24-24-15,-24 24 0,0 0 0,24-24 16,-24 24-16,24-24 0,-24 24 16,0 0-16,0 0 15,24-24-15,-24 24 47,-24-24-47,24 24 0,-24-24 16,24 24-16,0 0 0,-24-24 93,24-24-93,0 0 0,0 0 16,0 0-16,0 0 0,0 0 16,0 0-16,0 0 0,0 0 15,0 0-15,0 0 0,0-1 16,0 1-16,24 24 0,0-24 16,0 24-16,-24-24 0,24 24 0,0 0 15,0-24-15,0 24 0,-24-24 16,24 24-16,0 0 15</inkml:trace>
  <inkml:trace contextRef="#ctx0" brushRef="#br0" timeOffset="83255.34">5251 6430 0,'0'24'47,"24"-24"-47,-24 24 16,24-24-16,0 0 0,-24 24 0,24-24 15,-24 25-15,24-25 0,-24 24 0,25-24 0,-25 24 0,24 0 0,0 0 16,0 0-16,0 0 0,-24 0 0,24-24 16,0 24-16,-24 0 0,24-24 0,0 24 0,0 0 0,0-24 0,-24 25 0,25-25 15,-25 24-15,24-24 0,-24 24 0,24-24 0,0 24 0,0-24 0,-24 24 16,24-24-16,0 0 0,0 0 0,-24 24 0,24-24 0,0 24 0,0-24 0,-24 24 0,24-24 0,1 24 0,-1-24 0,0 0 0,-24 24 0,24 0 15,0-24-15,24 24 0,-24-24 0,24 0 0,-48 25 0,24-25 0,25 24 16,-1 0-16,24-24 0,-48 24 0,0-24 0,0 0 0,0 0 0,0 24 0,1-24 0,-1 0 0,0 0 0,0 0 0,0 0 16,24 24-16,-24 0 0,0-24 0,0 0 0,0 0 0,25 0 0,23 24 0,-24-24 0,-24 24 0,0-24 0,0 0 0,49 0 15,-49 0-15,48 24 0,-48-24 0,0 0 0,48 24 0,-48-24 0,25 0 0,-1 0 0,0 0 0,-24 0 0,48 24 16,-24 1-16,49-25 0,-73 0 0,48 0 0,-24 0 0,25 24 0,-1 0 0,-48-24 0,24 0 0,0 0 16,25 24-16,-1-24 0,-48 24 0,24-24 0,48 24 0,-71-24 0,-1 0 0,24 0 0,0 24 0,0-24 0,-24 0 0,24 24 0,-24-24 0,25 0 0,-25 0 15,24 0-15,0 24 0,-24-24 0,0 24 0,49-24 0,-25 0 0,-24 0 0,0 0 0,24 0 0,-24 24 0,24-24 0,-24 0 0,49 24 0,-49-24 0,0 0 16,24 0-16,24 25 0,97-25 0,-73 24 0,-72-24 0,0 0 0,25 0 0,-1 0 0,-24 0 0,0 0 0,48 24 15,-48-24-15,24 0 0,25 0 0,-1 0 0,-24 0 0,-24 0 0,24 0 0,1 0 0,-25 0 0,24 0 0,0 0 0,0 0 16,-24 0-16,24 0 0,121 0 0,-97 0 0,25 0 0,23 0 0,-72 0 0,0 0 0,1 0 16,-25 0-16,24 0 0,0 0 0,-24 0 0,24 0 0,1 0 0,-1 0 0,0 0 0,0 0 0,-24 0 0,24 0 0,0 0 0,1 0 0,-1 0 0,-24 0 15,72 0-15,-48 0 0,1 24 0,-1-24 0,72 0 0,-23 0 0,23 0 0,-72 0 0,0 0 0,1 0 16,-25 0-16,24 0 0,0 0 0,0 0 0,0 0 0,25 0 0,95 0 0,-144 0 0,24 0 0,1 0 0,-25 0 0,24 0 0,-24 0 16,24 0-16,-24 0 0,24 0 0,1 0 0,-25 0 0,0 0 0,0 0 0,24 0 0,0 0 0,-24 0 0,0 0 0,25 0 0,-25 0 0,0 0 0,24 0 0,0 0 15,-24 0-15,0 0 0,0 0 0,0 0 0,25 0 0,-25-24 0,0 24 0,0 0 0,24 0 0,-24 0 0,0 0 0,0 0 0,24 0 0,-23-24 16,23 24-16,-24 0 0,0 0 0,0 0 0,0 0 0,0 0 0,24 0 0,-24 0 0,25 0 0,47 0 0,-72 0 15,-24-24-15,48 24 0,-24 0 0,0 0 0,25 0 0,-25 0 0,24 0 0,-24-25 0,24 25 0,-24 0 0,24 0 0,-48-24 0,24 24 16,25 0-16,-1 0 0,-24-24 0,0 24 0,0 0 0,0 0 0,0 0 0,0 0 0,0-24 0,25 24 16,-1 0-16,-24-24 0,0 0 0,0 24 0,0 0 0,0 0 0,0-24 0,24 24 0,-48-24 0,49 24 0,-25-24 0,0 24 15,0-24-15,0 24 0,0 0 0,0-24 0,0 0 0,0 24 0,0 0 0,0-25 0,1 25 0,-1 0 0,0-24 0,0 24 16,24-24-16,-24 24 0,-24-24 0,48 24 0,-24 0 0,0-24 0,1 24 0,-25-24 0,72 24 0,-48-24 0,0 24 0,0-24 0,0 24 16,0 0-16,0 0 0,25-24 0,-25 24 0,24-24 0,0 24 0,-24 0 0,0-24 0,0 24 0,0 0 0,0-24 0,25 24 0,-25 0 0,24 0 15,-24-25-15,0 25 0,24 0 0,-24 0 0,0 0 0,0 0 0,97-48 16,-1 48-16,121-48 0,-217 48 0,24 0 0,-48-24 0,25 24 15,23 0-15,-24 0 0,0 0 0,0 0 0,-24-24 0,24 24 0,0 0 0,0-24 16,0 24-16,-24-24 141,-24 24-126,0 0-15,0 0 0,0 0 0,24-24 0,-24 24 0,0 0 0,0 0 0,0 0 16,0 0-16,-1 0 0,1 0 0,0 0 0,0 0 0,0 0 0,0 0 16,0 0-16,0 0 0,0 0 0,0 0 0,0 0 15,-1 0-15,1 0 0,0 0 0,0 0 0,0 0 16,0 0-16,0 0 15,48 0 79,-24-24-94,24 24 0,0 0 0,0 0 16,0 0-16,-24-24 0,24 24 0,1 0 0,-1 0 0,0 0 15,0 0-15,-24-25 0,24 25 0,0 0 0,0 0 16,0 0-16,-24 25 47,0-1-47,0 0 0,0 0 16,0 0-16,0 0 0,0 0 0,0 0 0,0 0 0,0 0 0,-24-24 0,24 24 15,-24-24-15,24 24 0,0 1 0,-24-1 0,24 0 0,0 0 0,-24-24 0,24 24 0,0 0 0,-24 0 16,24 0-16,-24 0 0,24 0 0,-24-24 0,24 24 0,-25 0 0,25 1 15,-24-25-15,24 24 0,0 0 0,-24-24 0,0 24 0,24 0 16,0 0-16,-24-24 0,24 24 16</inkml:trace>
  <inkml:trace contextRef="#ctx0" brushRef="#br0" timeOffset="85145.63">10767 6719 0,'24'0'47,"0"0"-31,0 0-16,0 0 0,0 0 0,1 0 0,-1 0 0,0 0 15,0 0-15,0 0 0,0 0 0,0 0 0,0 0 0,24 0 0,-24 0 0,0 0 0,1 0 0,-1 0 0,0 0 0,24 0 0,-24 0 0,24 0 16,-24 0-16,97 0 0,-49 0 0,24 0 0,25 0 0,-25 0 0,-48 0 0,0 0 0,1 0 16,-1 0-16,193 0 0,-145 0 0,-48 0 0,49 0 0,-1 0 0,-48 0 0,0 0 0,0 0 0,25 0 0,-25-24 15,0 24-15,0 0 0,24 0 0,1-24 0,-25 24 0,0 0 0,0 0 0,0 0 0,49 0 0,23-24 0,-96 24 0,73-24 0,-49 24 16,0 0-16,0 0 0,24 0 0,-23-24 0,-1 24 0,0-24 0,-24 24 0,0 0 0,24 0 0,-24 0 0,0 0 0,1 0 0,-1 0 0,0 0 15,0 0-15,0-24 0,0 24 0,24 0 0,-24 0 0,0 0 0,-24-24 110,-24 24-95,0 0-15,0 0 0,0 0 0,0 0 0,0 0 0,0 0 0,0 0 0,0 0 16,-1 0-16,1 0 0,0 0 0,0 0 0,0 0 0,0 0 0,-24 0 0,24 0 0,-24 0 0,24 0 16,-1 0-16,1 0 0,-24 0 0,24 0 0,-48 0 0,48 0 0,0 0 0,-25 0 0,25 0 0,0 0 0,-24 0 0,0 0 0,24 0 15,0 0-15,-73 0 0,49 0 0,24 0 0,-48 0 0,48 0 0,0 0 0,-73 0 0,73 0 0,0 0 0,0 0 0,-24 0 16,0 0-16,-49 0 0,1 0 0,48 0 0,24 0 0,0 0 0,-24 0 0,23 0 0,1 0 0,0 0 0,-24 0 0,24 0 16,-24 0-16,24 0 0,0 0 0,0 0 0,-25 0 0,25 0 0,0-25 0,-24 25 0,0 0 0,24 0 0,0 0 15,0 0-15,0 0 0,-1 0 0,1-24 0,0 24 0,0 0 0,0 0 0,0 0 16,0 0-16,0 0 0,0 0 0,24-24 15,-24 24-15,0 0 0,-1 0 0,1 0 0,0 0 16,0 0-16,0 0 0,0 0 16,0 0-16,0 0 0,0 0 0,0 0 15,0 0-15,48 0 219,0 24-203,0-24-16,-24 24 0,24-24 0,0 0 0,-24 25 0,48-25 0,-24 0 0,24 24 0,-23 0 0,23-24 0,0 0 15,-24 24-15,0-24 0,24 0 0,-24 24 0,0-24 0,25 24 0,-1-24 0,24 0 0,0 24 0,-24 0 0,1-24 16,-25 0-16,24 24 0,-24-24 0,24 0 0,0 0 0,-24 0 0,25 0 0,23 24 0,-48-24 0,24 0 0,0 0 0,1 0 0,-25 24 16,0-24-16,24 0 0,24 0 0,0 0 0,1 0 0,-49 0 0,96 0 0,-96 0 0,0 0 0,0 0 15,1 0-15,-1 0 0,0 0 0,0 0 0,0 0 0,0 0 0,24 0 0,-24 0 0,0 0 0,0 0 0,0 0 0,1 0 16,-1 0-16</inkml:trace>
  <inkml:trace contextRef="#ctx0" brushRef="#br0" timeOffset="91440.37">19992 6936 0,'-24'0'109,"0"0"-109,0 0 0,0 0 0,0-24 0,0 24 16,0 0-16,0 0 0,0 0 0,0 0 0,-1 0 15,1 0-15,0 0 0,0 0 0,0 0 0,0 0 0,0 0 16,0 0-16,0-24 0,0 24 0,0 0 16,-1 0-16,1 0 15,0 0 1,0 0-16,0 0 16,24-24-1,-24 24-15,0 0 0,0 0 0,0 0 16,0 0-16,0 0 0,0 0 15,-1-24-15,1 24 0,0 0 16,24-24-16,-24 24 0,0 0 0,24-25 16,-24 25-16,24-24 0,-24 24 0,24-24 15,-24 24 1,24-24 46,0 0-46,0 0-16,0 0 0,0 0 16,24 24-16,0-24 0,-24 0 0,24 24 15,-24-24-15,0 0 0,24 24 0,-24-25 0,0 1 16,24 24-16,-24-24 0,24 24 0,-24-24 0,24 24 0,-24-24 0,25 24 0,-25-24 16,24 0-16,0 24 0,-24-24 0,24 24 15,-24-24-15,24 24 0,-24-24 0,0 0 0,24 24 16,0 0-16,-24-24 0,24 24 15,-24-25-15,0 1 16,24 24 0,0 0-1,0 0-15,0-24 0,1 24 16,-1 0-16,0 0 0,-24-24 16,24 24-16,0 0 0,0 0 0,-24-24 0,24 24 0,0 0 0,0 0 15,0-24-15,0 24 0,-24-24 0,25 24 0,-1 0 0,0 0 16,-24-24-16,24 24 0,0 0 0,0 0 15,0 0-15,-24-24 0,24 24 16,0 0-16,0 0 0,0 0 16,0 0-1,1 0-15,-1 0 0,0 0 0,0 0 16,0 0-16,0 0 0,0 0 0,0 0 0,0 0 16,0 0-16,0 0 31,1 0-16,-1 0 1,0 0-16,0 0 0,-24 24 16,24-24-16,0 0 15,-24 24-15,24-24 0,-24 24 0,0 0 16,0 0 0,24-24-16,-24 24 15,0 0-15,0 0 0,0 1 16,0-1-16,0 0 15,0 0-15,0 0 16,0 0-16,0 0 16,0 0-16,0 0 0,0 0 15,0 0-15,-24 0 0,0-24 16,24 25-16,0-1 0,-24-24 0,24 24 16,0 0-16,-24-24 0,24 24 15,-24-24-15,0 0 0,24 24 16,-24-24-16,24 24 15,0 0-15,-25-24 0,25 24 16,-24-24-16,0 0 0,24 24 0,-24-24 16,24 24-16,-24 0 0,0-24 15,24 25-15,-24-25 0,24 24 0,-24-24 0,24 24 16,-24-24-16,24 24 0,-24 0 0,24 0 16,-24-24-16,-1 0 0,25 24 0,-24-24 15,24 24-15,-24-24 0,24 24 16,-24-24-16,0 0 0,0 0 15,24 24-15,-24-24 16,0 0-16,24 24 0,-24-24 0,0 0 16,24 24-16,-24 1 0,0-25 0,-1 0 15,25 24-15,-24-24 0,0 0 16,24 24-16</inkml:trace>
  <inkml:trace contextRef="#ctx0" brushRef="#br0" timeOffset="93722.73">20233 7032 0,'24'0'110,"-24"24"-95,24-24-15,1 0 0,-25 24 0,24 1 0,0-25 0,-24 24 0,24-24 16,-24 24-16,24-24 0,-24 24 0,24-24 0,0 24 0,0-24 0,-24 24 0,24 0 16,0-24-16,-24 24 0,24-24 0,-24 24 0,25-24 0,-25 24 0,24-24 15,-24 24-15,24 0 0,0-24 0,-24 25 0,0-1 0,24-24 0,-24 24 16,0 0-16,24-24 0,-24 24 0,0 0 0,24-24 0,-24 24 0,24-24 0,-24 24 15,0 0-15,0 0 0,24-24 0,-24 24 0,0 0 0,0 1 16,0-1-16,24-24 0,-24 24 0,0 0 0,0 0 0,24 0 0,-24 0 16,24-24-16,-24 24 0,0 0 0,0 0 0,0 0 0,25-24 0,-25 24 15,0 1-15,0-1 0,24-24 0,-24 24 0,0 0 0,0 0 16,0 0-16,24-24 0,-24 24 0,0 0 16,0 0 93,0 0 32,0 0-141,0 0 0,0 1 15,0-1 1,0 0-16,-24-24 234,0 0-234,-1 0 0,1 0 0,24-24 0,-24 24 0,0 0 16,24-24-16,-24 24 0,0 0 0,0 0 0,24-25 0,-24 25 0,0-24 15,0 24-15,24-24 0,-24 24 0,0 0 0,-1-24 0,1 24 0,0 0 16,24-24-16,-24 24 0,0 0 16,24-24-16,24 24 140,0 0-140,0 0 0,-24 24 0,24-24 16,1 0-16,-25 24 0,24-24 0,0 0 0,0 0 0,0 24 0,0 0 16,0-24-16,0 0 0,0 24 0,0-24 15,0 0-15,0 25 0,1-25 16,-1 24-16,0-24 0,-24 24 15,24-24-15,0 0 0,-24 24 0,24-24 16,0 0 78,0 0-94,-24-24 0,24 0 15,-24 0-15,24 24 0,-24-25 0,24 1 0,-24 0 0,25 24 16,-25-24-16,0 0 0,24 24 0,-24-24 0,24 0 0,-24 0 0,24 24 16,-24-24-16,0 0 0,24 0 0,-24 0 0,24 24 0,-24-25 0,0 1 15,24 24-15,-24-24 0</inkml:trace>
  <inkml:trace contextRef="#ctx0" brushRef="#br0" timeOffset="105618.44">24015 10163 0,'0'24'15,"24"-24"-15,-24 24 0,24-24 16,-24 24-16,0 0 0,24 1 16,-24-1-16,24-24 0,-24 24 0,24-24 0,-24 24 15,0 0-15,25-24 0,-25 24 0,24 0 0,0 24 0,0-48 0,-24 24 0,24-24 0,-24 24 16,24-24-16,-24 49 0,24-49 0,0 24 0,0 0 0,0 24 0,0-48 16,0 24-16,1 0 0,-1 0 0,0 0 0,0 0 0,0-24 0,-24 24 0,24-24 0,0 0 0,-24 24 0,24 1 0,0-25 15,0 24-15,0-24 0,1 0 0,-1 24 0,0-24 0,0 0 0,-24 24 0,24-24 0,0 24 16,0-24-16,0 0 0,0 0 0,0 0 0,0 0 0,-24 24 0,24-24 0,1 0 0,-1 0 0,0 0 0,0 0 15,0 0-15,0 0 0,0 0 0,0 0 0,0 0 0,0 0 0,0 0 0,1 0 0,-1-24 0,0 0 16,0 24-16,0 0 0,24-24 0,-24 24 0,0 0 0,0-24 0,0 24 0,-24-24 0,49 24 0,-25-25 0,24 25 16,-24-24-16,0 0 0,24 0 0,-24 24 0,-24-24 0,48 24 0,-23-24 0,-1 0 0,0 24 0,0-24 15,0 0-15,0 24 0,0 0 0,-24-24 0,0 0 0,24 24 0,0 0 16,-24-24-16,24 24 0,0 0 0,0 0 31,1 0-15,-1 0-1,0 0-15,0 0 16,0 0-16,0 0 0,0 0 0,0 0 16,0 0-16,0 0 0,0 0 15,1 0-15,-1 0 16,0 0-16,0 0 16,0 0-16,0 0 0,0 0 15,0 0-15,0 0 0,-24-25 0,24 25 0,0 0 16,0 0-16,-24-24 0,25 24 0,-25-24 15,24 24-15</inkml:trace>
  <inkml:trace contextRef="#ctx0" brushRef="#br0" timeOffset="106361.44">26303 10573 0,'0'24'31,"0"0"0,24-24-31,-24 24 0,24-24 0,-24 24 16,25 0-16,-25 0 0,24 0 0,-24 0 0,24-24 0,-24 24 15,24-24-15,-24 24 0,24-24 0,-24 24 0,24-24 0,-24 25 0,24-1 0,0-24 0,-24 24 0,24-24 16,-24 24-16,24-24 0,0 24 0,0-24 0,1 0 0,-25 24 0,24-24 0,-24 24 0,24-24 0,0 0 16,0 0-16,-24 24 0,24-24 0,0 0 0,0 0 0,0 0 0,0 0 0,25 24 15,-25-24-15,48 0 0,-24 24 0,97-24 0,-49 0 0,-72 0 16,0 0-16,0 0 0,24 0 0,-24 0 0,97 0 0,-73 0 0,-24 0 0,0-24 0,24 24 0,1 0 0,-1 0 0,-24-24 15,0 24-15,24-24 0,-24 24 0,0 0 0,0-24 0,49 0 0,-1 24 0,-24-24 0,0 0 0,0 0 16,1 24-16,-25-24 0,0 24 0,24-25 0,-24 1 0,0 24 0,0 0 0,48-48 0,-47 24 0,23 0 0,0 0 0,-24 24 0,0-24 0,0 0 16,0 24-16,-24-24 0,48 24 0,-23-24 0,-1 24 0,-24-24 0,24-1 0,0 25 0,0-24 0,-24 0 0,24 24 15,0 0-15,-24-24 0,24 24 0,-24-24 0,0 0 0,24 24 0,-24-24 16,24 24 31,-48 0 15,0 0-46,0 0-16,0 0 16,0 0-16,0 0 0,0 0 15,48 0 32,0 0-31,-24 24-16,24-24 0,0 0 15,0 0-15,0 0 0,0 0 16,-24 24-16,24-24 0,0 0 0,1 0 16,-1 0-16,-24 24 46,0 0-30,-24-24 0,24 24-1,-25-24 1,25 24-16,0 1 0,-24-25 16,24 24-16,0 0 0,0 0 0,-24-24 15,24 24-15,0 0 0,0 0 0</inkml:trace>
  <inkml:trace contextRef="#ctx0" brushRef="#br0" timeOffset="107776.74">20065 10886 0,'-24'0'16,"-1"0"0,1 0-1,0 0 1,0 0-16,0 0 16,0 0-16,0 0 0,0 0 0,0 0 0,0 0 0,0 0 15,0 0-15,-1 0 0,1 0 0,0 0 0,0 0 0,-24 0 0,24 0 16,-24 0-16,24 0 0,-25 0 0,-23 0 0,48 0 0,0 0 0,-24 0 0,24 0 0,0 0 0,-24 0 0,-1 0 0,25 0 0,0 0 0,-24 0 0,24 0 15,-24 0-15,24 0 0,-25-24 0,25 24 0,0 0 0,-24 0 0,0-25 0,24 25 0,0 0 0,0 0 0,-24 0 0,-1 0 0,25 0 0,-24 0 16,0-24-16,24 24 0,-24 0 0,48-24 0,-49 24 0,25 0 0,-24 0 0,24 0 0,0 0 0,0 0 0,24-24 0,-48 24 16,24 0-16,0 0 0,0 0 0,-1 0 0,1 0 0,24-24 0,-24 24 0,0 0 0,0 0 0,24-24 47,0 0-47,-24 24 0,24-24 0,0 0 15,0 0-15,0 0 0,-24 24 16,24-24-16,0-1 0,0 1 0,0 0 0,0 0 0,-24 24 0,24-24 0,0 0 15,0 0-15,-24 0 0,24 0 0,0 0 0,0 0 0,0 0 0,0-1 16,0-23-16,0 24 0,0 0 0,0 0 0,0 0 0,0-24 0,0 24 0,0 0 0,0 0 16,0-1-16,0 1 0,0 0 0,0 0 0,24 24 0,-24-24 0,0 0 0,0 0 0,0 0 0,0 0 0,0 0 0,0 0 0,24 0 0,-24-1 15,0 1-15,0 0 0,0 0 0,24 0 0,-24 0 0,0 0 0,24 24 0,-24-24 0,0 0 0,0 0 0,24 0 0,-24 0 0,0-1 16,24 1-16,-24 0 0,0 0 0,24 0 0,0 0 0,-24 0 0,25-24 16,-25 24-16,24 0 0,-24 0 0,24-1 0,-24 1 0,24 24 0,-24-24 0,0 0 0,24 24 0,-24-24 0,24-24 0,0 24 0,0 24 15,-24-24-15,24 0 0,-24 0 0,24 0 0,0-1 0,0 1 0,-24 0 0,25 24 0,-25-24 0,24 24 16,24-72-16,-24 48 0,0-24 0,0 24 0,0 24 0,-24-24 0,24 24 0,0-49 0,0 49 0,1-24 0,-1 0 15,0 0-15,0 0 0,24 0 0,-24 24 0,-24-24 0,48 0 0,-24 24 0,-24-24 0,24 24 0,0-24 16,1 0-16,-1 24 0,24 0 0,-48-25 0,24 25 0,0 0 0,0-24 0,24 0 0,-24 24 0,0 0 0,-24-24 16,25 24-16,-1 0 0,0 0 0,0 0 0,-24-24 0,24 24 15,0 0-15,0 0 16,-24 24-16,24-24 0,-24 24 0,24 0 0,-24 0 16,24 1-16,0-25 0,-24 48 0,24-24 0,-24 0 0,25 0 0,-1 0 0,-24 0 15,0 0-15,24 0 0,-24 0 0,24 0 0,0 1 0,48 71 0,-72-72 0,48 48 0,-48-24 0,24-24 0,1 25 0,-1-25 16,0 24-16,0-24 0,0 0 0,-24 24 0,48 0 0,-24 1 0,0-25 0,-24 0 0,24 24 0,0-48 0,0 48 0,1 0 0,-1 0 15,-24-24-15,72 73 0,-72-73 0,24 24 0,48 72 0,-48-71 0,0-25 0,-24 0 0,25 24 16,-25-24-16,0 0 0,48 24 0,-48-24 0,0 0 0,0 1 0,24 23 0,-24-24 0,0 0 0,0 0 0,0 0 0,0 0 16,0 24-16,0-24 0,0 0 0,0 1 0,0-1 0,0 0 0,0 0 0,0 0 0,0 0 15,0 0-15,0 0 0,0 0 0,0 0 0,0 0 0,0 0 0,0 1 0,0-1 0,-24-24 16,24 24-16,0 0 0,0 0 0,-24-24 0,24 24 0,-24-24 0,24 24 0,0 0 0,-25 0 16,25 0-16,-24 0 0,0 0 0,0 1 0,0-1 0,24 0 0,-24-24 0,0 24 0,24 0 0,-24-24 0,24 24 0,-24-24 0,0 24 15,0-24-15,24 24 0,0 0 0,-25-24 0,1 24 0,0 0 0,0-24 0,0 0 16,24 24-16,-24 1 0,0-25 0</inkml:trace>
  <inkml:trace contextRef="#ctx0" brushRef="#br0" timeOffset="108457.25">20426 10669 0,'0'24'47,"0"0"-47,0 0 15,0 0-15,0 0 0,0 24 0,0-23 0,0-1 0,24 0 16,-24 0-16,0 0 0,24 0 0,-24 0 0,24 0 0,-24 0 0,24-24 0,0 48 0,-24-24 0,49 25 0,-49-25 0,48 0 0,-24 24 0,0-48 15,48 72-15,0 0 0,-23-23 0,-1-1 0,48 24 0,-72-72 0,49 48 0,-1 0 0,-48-24 0,24 1 0,-24-1 16,24 0-16,49 24 0,-49-48 0,-24 48 0,24-48 0,0 24 0,49 24 0,-49-48 0,0 24 0,-24-24 0,48 24 0,-24 1 0,1-25 0,-1 24 16,0-24-16,48 48 0,-23-48 0,-25 0 0,0 24 0,0 0 0,24-24 0,-23 0 0,23 0 0,48 24 0,-72-24 0,25 24 0,-25-24 15,24 24-15,-24-24 0,97 24 0,-1-24 0,-95 0 0,23 0 0,-24 0 0,0 24 0,24-24 0,1 0 0,-25 0 0,24 0 0,-24 0 0,25 0 0,-25 0 16,24 0-16,-24 0 0,49 0 0,-25 0 0,-24 0 0,24 0 0,-24 0 0,1 0 0,-1 0 0,0 0 0,0 0 0,0 0 0,25 0 0,-25 0 16,0 0-16,0 0 0,0 0 0,0 0 0,1 0 0,23 0 0,-24-24 0,0 24 0,24 0 0,-23-24 0,-1 24 0,0 0 0,24-24 0,0 24 0,1 0 0,-25 0 0,0 0 15,24 0-15,-23-24 0,-1 24 0,48-24 0,-48 24 0,24 0 0,1-24 0,-25 24 0,24 0 0,-24 0 0,1-24 0,23 24 0,-24-24 0,24 24 0,0-24 16,-23 24-16,-1 0 0,0 0 0,0-24 0,0 24 0,25-25 0,-25 25 0,48-24 0,-48 24 0,0-24 0,25 24 0,-25-24 0,-24 24 15,24 0-15,0-24 0,25 24 0,-49-24 0,24 24 0,48-24 0,25 0 0,-73 24 0,-24-24 0,0 24 0,24 0 0,24 0 0,-47-24 0,-1 24 0,0 0 16,24-24-16,-24 24 0,24 0 0,-24 0 0,0 0 0,0-24 0,1 24 0,47-25 0,-48 25 0,0 0 0,0 0 16,0 0-16,0 0 0,-24-24 0,0 0 31,-24 24-15,0 0-16,0 0 0,0 0 15,0 0-15,0 0 16,0 0-16,0-24 0,-1 24 0,1 0 15,0 0-15,0 0 0,0-24 0,0 24 16,0 0-16,48 0 31,0 0-15,24 0-16,-24 0 0,0 0 0,1 0 0,-1 0 0,0 0 0,0 0 0,0 0 16,24 0-16,0 0 0,-24 0 0,0 0 0,0 0 0,1 0 0,-1 0 0,0 0 15,24 0-15,0 0 0,-24 0 0,0 0 0,0 0 0,0 0 0,1 0 0,-1 0 16,0 0-16,-24 24 15,-24 0-15,24 0 16,-24 0-16,-1-24 0,25 25 0,-24-25 0,0 0 0,24 24 0,-24-24 0,24 24 0,-24-24 0,0 0 16,24 24-16,-24-24 0,0 0 0,24 24 0,-24-24 0,0 24 0,24 0 15,-24-24-15,-1 0 0,25 24 0,-24-24 0,24 24 16,-24-24-16</inkml:trace>
  <inkml:trace contextRef="#ctx0" brushRef="#br0" timeOffset="125454.82">2240 13125 0,'24'0'141,"0"0"-125,0 0-16,0 0 0,1 0 0,-1 0 15,0 0-15,0 0 0,0 0 0,0 0 0,0 0 16,0 0-16,0 0 0,0 0 0,0 0 0,1 0 16,-1 0-16,0 0 46,0 0-46,0 0 16,0 0-16,0 0 0,0 0 16,0 0-16,0 0 0,0 0 0,0 0 15,1 0-15,-1 0 0,0 0 16,0 0-16,0 0 0,0 0 0,0 0 16,0 0-16,0 0 0,0 0 0,0 0 15,1 0-15,-1 0 0,0 0 16,0 0-16,0 0 15,0 0 1,0 0-16,0 0 16,0 0-16,0 0 0,0 0 15,0 0-15,1 0 0,-1 0 0,0 0 16,0 0-16,0 0 0,0 0 0,0 0 0,0 0 0,0 0 0,0 0 16,0 0-16,1 0 0,-1 0 0,0 0 0,0 0 15,0 0-15,0 0 0,0 0 0,0 0 16,0 0-16,0 0 0,0 0 15,0 0-15,1 0 47,-1 0-47,0 0 16,0 0-16,0 0 0,0 0 0,0 0 16,0 0-16,0 0 0,0 0 0,0 0 0,1 0 15,-1 0-15,0 0 0,0 0 0,0 0 16,0 0-16,0 0 0,0 0 0,0 0 15,0 0-15,0 0 0,0 0 16,1 0-16,-1 0 16,0 0-1,0 0-15,0 0 16,0 0-16,0 0 16,0 0-16,0 0 15,0 0 1,0 0-16,1 0 15,-1 0 1,0 0 0,0 0-1,0 0-15,0 0 16,-48 0 140,0 0-156,0 0 16,0 0-16,0 0 0,-1 0 0,1 0 0,0 0 0,0 0 0,0 0 15,0 0-15,24 24 0,-24-24 0,0 0 0,0 0 0,0 0 0,0 25 0,-1-25 16,1 0-16,0 0 0,0 0 0,0 0 0,0 0 0,0 0 0,0 0 0,0 0 0,0 0 16,0 0-16,0 0 0,-1 0 0,1 0 0,0 0 0,-24 0 0,24 0 0,0 0 15,0 0-15,0 0 0,0 0 0,0 0 0,-1 0 0,1 0 0,0 0 0,0 0 16,0 0-16,0 0 0,0 0 0,0 0 16,0 0 15,0 0-31,0 0 0,0 0 0,-1 0 15,1 0-15,0 0 0,0 0 0,0 0 16,0 0-16,0 0 0,0 0 0,24 24 0,-24-24 0,0 0 0,0 0 0,-1 0 16,1 0-16,0 0 0,0 0 0,0 0 0,0 0 15,0 0-15,0 0 0,0 0 0,0 0 16,0 0-16,0 0 0,-1 0 16,1 0-16,0 0 0,0 0 15,0 0-15,0 0 0,0 0 0,0 0 16,0 0-16,0 0 0,0 0 0,-1 0 15,1 0-15,0 0 0,0 0 16,0 0-16,0 0 16,0 0-1,0 0 1,0 0 0,0 0-16,0 0 15,0 0-15,-1 0 16,1 0-16,0 0 47,0 0-32,0 0-15,0 0 16,0 0-16,48 0 266,0 0-266,0 0 0,0 0 0,0 0 0,0 0 0,1 0 15,-1 0-15,0 0 0,0 0 0,0 0 0,24 0 0,-24 0 0,0 0 0,0 0 0,24 0 0,-23 0 0,23 0 0,0 0 16,-24 0-16,24 0 0,0 0 0,1 0 0,23 0 0,-48 0 0,0 0 0,0 0 0,0 0 0,0 0 0,0 0 15,0 0-15,25 0 0,23 0 0,-48 0 0,0 0 0,0 0 0,0 0 0,-24 24 0,24-24 0,0 0 0,0 0 0,1 0 16,-1 0-16,0 0 0,0 0 0,0 0 0,0 0 0,0 24 0,0-24 0,0 0 0,0 0 16,0 0-16,0 0 0,1 0 15,-1 0 1,0 0-16,0 0 16,0 0-16,0 0 0,0 0 15,0 0-15,0 0 0,0 0 0,-24-24 0,24 24 0,1 0 0,-1 0 16,0 0-16,0 0 0,0 0 0,0 0 15,0 0-15,0 0 0,0 0 16,0 0 0,0 0-16,0 0 15,1 0-15,-1 0 16,0 0-16,0 0 0,0 0 0,0 0 16,0 0-16,0 0 0,0 0 0,0 0 15,0 0-15,1 0 0,-1 0 0,0 0 0,0 0 16,0 0-16,0 0 0,0 0 0,0 0 0,0 0 0,0 0 15,0 0-15,0 0 0,1 0 0,-1 0 0,0 0 16,-48 0 93,0 0-109,-1 0 0,1 0 16,0 0-16,0 0 0,0 0 0,0 0 0,0 0 0,0 0 0,0 0 0,0 0 0,0 0 16,0 0-16,-49 0 0,1 0 0,48 0 0,-24 0 0,24 0 0,0 0 0,-1 0 15,-23 0-15,0 0 0,24 0 0,0 0 0,0 0 0,0 0 0,0 0 0,-24 0 0,23 0 0,-23 0 0,24 0 0,0 0 0,0 0 16,-24 0-16,24 0 0,0 0 0,0 24 0,-1-24 0,1 0 0,0 0 0,0 0 0,0 0 0,0 0 0,0 0 16,0 0-16,0 0 0,0 0 0,24 24 0,-24-24 0,0 0 0,-1 0 0,1 0 0,0 0 0,0 0 15,0 0-15,0 0 0,0 0 0,24 24 0,-24-24 0,0 0 0,0 0 0,0 0 16,-1 0-16,1 0 0,0 0 0,0 0 0,0 0 15,0 0-15,0 0 0,0 0 0,0 0 0,0 0 16,0 0-16,0 0 0,-1 0 0,1 0 0,0 0 0,0 0 0,-24 0 0,24 0 0,0 0 16,0 0-16,0 0 0,0 0 0,-25 0 0,1 0 0,0 0 0,24 0 0,-24 0 15,24 0-15,0 0 0,0 0 0,-1 0 0,1 0 0,0 0 0,0 0 0,0 0 0,0 0 0,0 0 0,0 0 16,0 0-16,0 0 0,0 0 0,-1 0 0,1 0 0,0 0 0,0 0 0,0 0 16,0-24-16,0 24 0,0 0 0,0 0 0,0 0 15,0 0-15,48 0 172,0 0-172,0 0 0,0 0 0,0 0 16,0-24-16,0 24 0,0 0 0,0 0 0,0 0 0,25 0 0,-1 0 0,0 0 15,-24 0-15,24 0 0,25-24 0,-49 24 0,96 0 0,-72-24 0,0 24 0,-24 0 0,1 0 16,-1 0-16,24 0 0,-24 0 0,0 0 0,0 0 0,0 0 0,0 0 0,0 0 0,0 0 0,25 0 0,-25 0 0,-24-24 0,24 24 0,0 0 0,0 0 16,0 0-16,0 0 0,0 0 0,0 0 0,0 0 0,0 0 0,1 0 0,-1 0 0,0 0 0,0-25 0,0 25 0,0 0 15,0 0-15,0 0 0,0 0 0,0 0 0,0 0 0,1 0 0,-1 0 16,0 0-16,0 0 0,0 0 0,0 0 0,0 0 0,0 0 15,0 0-15,0 0 0,0 0 0,0 0 0,1 0 16,-1 0-16,24 0 0,-24 0 16,24 0-16,-24 0 0,0 0 0,0 0 15,0 0-15,1 0 0,-1 0 0,0 0 16,0 0-16,0 0 0,0 0 0,0 0 16,0 0-16,0 0 0,0 0 0,0 0 15,0 0-15,1 0 0,-50 0 78,1 0-78,0 0 16,0 0-16,0 0 0,0 0 0,0 0 0,0 0 16,0 0-16,0 0 0,0 0 0,0 0 0,-1 0 0,1 0 0,-24 0 0,24 25 0,0-25 0,0 0 15,0 0-15,0 0 0,0 0 0,0 0 0,-1 0 0,1 0 0,-24 0 0,24 0 0,-24 0 0,24 0 0,0 0 0,0 0 16,0 0-16,0 0 0,-1 0 0,1 24 0,0-24 0,0 0 0,0 0 0,0 0 0,0 0 0,0 0 0,0 0 0,0 0 0,-25 0 15,25 0-15,-48 0 0,24 0 0,24 0 0,-24 0 0,24 0 0,0 0 0,-1 0 0,1 0 16,-24 0-16,24 0 0,0 0 0,0 0 0,-24 0 0,24 0 0,0 0 0,-1 0 0,1 0 0,0 0 0,0 0 0,0 0 0,0 0 0,0 0 16,0 0-16,-48-24 0,48 24 0,-1 0 0,1 0 0,0 0 0,0 0 0,0 0 0,-24 0 0,24 0 0,0 0 15,-24 0-15,23 0 0,-23 0 0,24 0 0,0 0 0,-24 0 0,0 0 0,24 0 0,0 0 0,0 0 16,-1 0-16,1 0 0,0 0 0,0 0 0,0 0 0,0 0 0,0 0 0,0 0 0,0 0 16,0 0-16,0 0 0,-1 0 0,1 0 0,48 0 109,1 0-109,-1 0 0,0 0 0,-24 24 0,24-24 0,0 0 0,0 0 0,0 0 0,0 0 0,0 0 0,0 0 16,25 0-16,-25 0 0,24 0 0,-24 0 0,0 0 0,24 0 0,-24 0 0,73 0 0,-25 0 0,-48 0 15,24 0-15,0 0 0,0 0 0,-23 0 0,23 0 0,0 0 0,0 0 0,0 0 0,0 0 0,1 0 0,47 0 0,-48 0 16,145 0-16,-145 24 0,24-24 0,0 0 0,-23 0 0,-1 0 0,0 0 0,0 24 0,0-24 0,1 0 0,71 0 0,-72 0 0,48 0 15,-71 0-15,23 0 0,0 0 0,0 0 0,-24 0 0,24 0 0,1 0 0,-25 0 0,24 0 0,-24 0 0,24 24 0,-24-24 0,0 0 0,24 0 0,-24 0 16,1 0-16,23 0 0,-24 0 0,0 24 0,0-24 0,0 0 0,0 0 0,24 0 0,-24 0 0,1 0 0,-1 0 0,0 0 16,0 0-16,0 0 0,-24 24 0</inkml:trace>
  <inkml:trace contextRef="#ctx0" brushRef="#br0" timeOffset="130071.58">17849 13752 0,'0'-25'15,"-24"25"-15,-1 0 0,25-24 16,-24 24-16,0 0 0,0 0 16,0 0-16,0 0 15,0 0-15,0 0 0,0 0 16,0 0-16,0 0 15,24 24-15,-24-24 0,24 25 0,-25-25 16,25 24-16,-24-24 0,24 24 0,-24-24 0,24 24 16,0 0-16,0 0 0,-24-24 0,24 24 0,0 0 0,0 0 15,0 0-15,0 0 0,0 0 16,0 1 0,24-25-16,0 0 15,0 0-15,1 0 16,-1 0-16,0 0 0,-24-25 0,24 25 15,0 0-15,-24-24 0,24 24 0,0 0 0,-24-24 16,24 0-16,0 24 0,0-24 0,-24 0 16,24 24-16,-24-24 0,0 0 0,0 0 0,24 24 0,-24-24 15,0 0-15,0 0 0,25 24 0,-25-25 0,0 1 0,0 0 16,0 0-16,0 0 0,24 24 0,-24-24 0,0 0 0,0 0 0,0 0 0,0 0 16,24 0-16,-24 0 0,0-1 0,0 1 0,0 0 0,0 0 0,0 0 15,0 0-15,0 0 0,24 0 0,-24 0 0,0 0 16,0 0-16,0 48 47,0 0-47,0 0 15,0 0-15,0 0 0,0 0 0,0 0 0,0 0 0,0 0 16,0 0-16,0 25 0,-24-25 0,24 0 0,0 0 0,0 0 0,0 0 0,0 0 0,0 24 16,0-24-16,0 49 0,0-49 0,0 0 0,0 0 0,0 0 0,0 0 0,0 0 0,0 0 0,0 0 15,0 0-15,24 0 0,-24 1 0,24-25 0,-24 24 0,0 0 0,24-24 0,-24 24 0,0 0 16,24-24-16,-24 24 0,24 0 0,0 0 0,0-24 47,0 0-47,1 0 0,-1 0 15,-24-24-15,24 24 0,0 0 0</inkml:trace>
  <inkml:trace contextRef="#ctx0" brushRef="#br0" timeOffset="132178.38">17680 12644 0,'-24'0'47,"24"-24"-32,-24 24-15,0 0 16,0 0-16,0 0 16,0 0-16,-1 24 15,1-24-15,24 24 0,-24 0 0,24 0 0,-24-24 16,24 24-16,0 0 0,-24-24 0,24 24 0,0 0 0,-24-24 0,24 24 0,0 25 0,-24-49 0,24 24 0,0 0 0,0 0 15,0 0-15,-24 0 0,24 0 0,0 0 0,0 0 0,0 0 0,0 24 0,0-23 0,0-1 16,0 0-16,0 0 0,0 0 0,0 0 0,0 0 0,0 0 0,0 0 0,0 0 0,0 24 0,0-23 16,0 23-16,0-24 0,0 0 0,0 24 0,0-24 0,0 0 0,0 0 0,0 0 0,0 0 15,0 1-15,0-1 0,0 0 0,0 0 0,0 0 0,0 0 0,0 0 0,0 0 16,24 0-16,-24 0 0,0 0 0,0 0 0,0 1 16,24-1-16,-24 0 0,0 0 0,0 0 0,0 0 15,0 0-15,0 0 0,-24 0 16,24 0-16,-24-24 0,24 24 0,0 0 0,-24-24 0,24 25 15,-24-25-15,0 0 0,24 24 0,-25 0 0,25 0 0,-24-24 16,24 24-16,-24 0 0,0-24 16,24 24-16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09:42:30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4119 771 0,'24'0'188,"0"0"-188,0 24 16,0-24-16,0 0 15,0 0 1,1 0-16,-1 0 62,0 0-62,0 0 16,0 0-16,0 0 0,0 0 16,0 0-16,0 0 46,0 0-14,0 0-17,0 0-15,1 0 16,-1 0-16,0 0 0,0 0 16,0-24-16,0 24 15,0 0-15,0 0 16,0 0-1,0 0-15,-48-24 172,0 24-172,0 0 16,0 0-16,0 0 0,0 0 0,0 0 16,0 0-16,0 0 0,-1 0 15,1 0-15,0 0 16,0 0-1,0 0-15,0 0 16,0 0-16,0 0 0,0 0 0,0 0 16,0 0-16,0 0 62,-1 0-62,1 0 0,0 0 16,48 0 187,0 0-187,1 0-16,-1 0 0,0 0 0,0 0 15,0 0-15,0 0 0,0 0 0,0 0 0,0 0 0,0 0 16,0 0-16,0 0 0,1 0 0,-1 0 0,0 0 15,0 0-15,0 0 0,0 0 16,0 0-16,0 0 16</inkml:trace>
  <inkml:trace contextRef="#ctx0" brushRef="#br0" timeOffset="10186.27">5853 819 0,'24'0'93,"0"0"-77,0 0-16,1 0 0,-1 0 0,0 0 0,0 0 0,0 0 16,0 0-16,0 0 0,0 0 0,0 0 0,0 0 0,0 0 0,1 0 15,-1 0-15,0 0 0,0 0 0,0 0 0,0 0 16,0 0-16,0 0 0,0 0 0,0 0 16,0 0-16,0 0 15</inkml:trace>
  <inkml:trace contextRef="#ctx0" brushRef="#br0" timeOffset="11260.64">6552 722 0,'24'0'78,"0"0"-78,0 0 16,0 0-16,0 0 0,0 0 0,-24-24 0,24 24 15,0 0-15,1 0 0,-1 0 0,0 0 0,0 0 16,0 0-16,0 0 0,0 0 0,0 0 0,0 0 15,-24-24-15,24 24 0,0 0 0,0 0 94</inkml:trace>
  <inkml:trace contextRef="#ctx0" brushRef="#br0" timeOffset="32020.63">7323 867 0,'-25'0'31,"1"0"-31,0 24 16,24 0-16,-24-24 0,24 24 0,-24 0 15,0-24-15,24 24 0,0 0 16,-24-24-16,24 25 0,0-1 16,-24-24-1,24 24 1,24-24 93,-24-24-93</inkml:trace>
  <inkml:trace contextRef="#ctx0" brushRef="#br0" timeOffset="32305.18">7274 891 0,'24'0'31,"-24"24"-31,0 0 16,25-24-16,-25 24 0,24-24 0,-24 24 0,0 0 0,24-24 0,-24 25 0,24-25 15,-24 24-15,24 0 0,-24 0 0,24 0 0,-24 0 16,24-24-16,-24 24 0,24 0 0,-24 0 0,24-24 15,-24 24-15,-24-24 94</inkml:trace>
  <inkml:trace contextRef="#ctx0" brushRef="#br0" timeOffset="32630.19">7226 1084 0,'24'0'62,"0"0"-62,0 0 0,1 0 16,-1 0-16,0 0 0,0 0 15</inkml:trace>
  <inkml:trace contextRef="#ctx0" brushRef="#br0" timeOffset="33224.71">7636 939 0,'0'-24'31,"0"0"-15,0 0-16,0 0 15,0 0 1,-24 24-16,-1 0 78,25 24-62,0 0-1,0 0-15,0 0 0,0 0 16,0 0-16,0 0 0,0 0 15,0 1-15,0-1 16,0 0-16,0 0 31</inkml:trace>
  <inkml:trace contextRef="#ctx0" brushRef="#br0" timeOffset="33541.85">7587 1036 0,'25'0'31,"-1"0"-15,0 0-16,0 0 16,0 0-16,-24-25 0,24 25 0,0 0 15,0 0-15,0-24 16</inkml:trace>
  <inkml:trace contextRef="#ctx0" brushRef="#br0" timeOffset="34425.54">7973 867 0,'-24'0'16,"24"-24"-16,0 0 0,-24 24 0,0 0 16,24-24-16,-24 24 0,-1 0 15,1 0 48,24 24-63,0 0 0,0 0 15,0 0-15,0 0 16,0 0-16,0 0 0,0 0 16,0 0-16,0 1 0,0-1 15,0 0-15,0 0 16,0 0 31,0 0-32,0 0 1</inkml:trace>
  <inkml:trace contextRef="#ctx0" brushRef="#br0" timeOffset="34711.97">7756 1060 0,'24'0'31,"0"0"-31,0 0 0,0 0 16,1 0-16,-1 0 0,0 0 16,0 0-16,-24-24 0,24 24 15,0 0-15</inkml:trace>
  <inkml:trace contextRef="#ctx0" brushRef="#br0" timeOffset="35127.32">8021 1060 0,'0'24'0,"0"0"16,0 0-16,24-24 0,-24 24 0,0 0 16,24-24 62</inkml:trace>
  <inkml:trace contextRef="#ctx0" brushRef="#br0" timeOffset="35392.69">8069 939 0</inkml:trace>
  <inkml:trace contextRef="#ctx0" brushRef="#br0" timeOffset="35944.44">8141 1084 0,'0'24'15,"0"0"-15,25-24 16,-25 24-16,0 0 15,24-24-15,-24-24 94,24 24-78,-24-24-16,0 0 0,0 0 15,0 0-15,24 24 0,-24-24 16,0-1-16,24 25 63,-24 25-63,24-25 0,0 0 15,-24 24-15,0 0 16,24-24-16,-24 24 0,0 0 47,0 0-32</inkml:trace>
  <inkml:trace contextRef="#ctx0" brushRef="#br0" timeOffset="36541.44">8479 1108 0,'0'-24'0,"-24"24"0,48 0 78,0 0-78,0 0 31,-24-24-31,0 0 0,0-1 16,0 1-16,0 0 15,0 0 1,-24 0 0,0 24-16,0 0 15,0 0 1,24 24-1,0 0-15,-25-24 16,25 24-16,0 0 0,-24 1 0,24-1 16,0 0-16,0 0 0,0 0 15,0 0-15,24-24 16,-24 24-16,25-24 16,-1 0-16,-24 24 0,24-24 15,0 0 1,-24 24-16,24-24 0,0 0 15,0 0-15,0 0 0,0 0 16,0 0-16,0 0 16,0 0-16,-24-24 31</inkml:trace>
  <inkml:trace contextRef="#ctx0" brushRef="#br0" timeOffset="36757.44">8720 1180 0</inkml:trace>
  <inkml:trace contextRef="#ctx0" brushRef="#br0" timeOffset="52706.36">7202 867 0,'-24'0'140,"24"24"-140,0 0 16,-24-24-16,24 24 0,0 0 0,-24-24 16,24 24-16,0 0 15,-24-24-15,24 25 16,-24-25-16,24 24 0,0 0 15,-24-24 1,24 24-16,0 0 0,0 0 16</inkml:trace>
  <inkml:trace contextRef="#ctx0" brushRef="#br0" timeOffset="65566.19">19294 1999 0,'0'-24'31,"-24"24"-31,24-24 16,-24 24-16,24-24 0,-24 24 0,0 0 0,-1 0 0,25-24 15,-24 24-15,0 0 0,0 0 0,0 0 0,24-25 0,-24 25 16,0 0-16,0 0 0,0 0 0,0 0 15,0 0-15,24 25 16,0-1-16,-25 0 0,25 0 0,0 0 16,0 0-16,0 0 0,0 0 0,0 0 0,0 0 15,0 0-15,0 0 0,25-24 0,-25 25 0,24-25 16,-24 24-16,24-24 0,0 0 0,-24 24 0,24-24 16,0 0-16,0 0 0,0 0 15,0 0-15,0 0 0,-24-24 0,24 24 0,1 0 0,-25-24 0,24 24 0,0-25 16,-24 1-16,24 24 0,0-24 0,0 0 0,-24 0 0,24 24 0,-24-24 0,24 0 15,-24 0-15,24 0 0,0 0 0,-24 0 0,0 0 0,24-1 16,-24 1-16,0 0 0,0 0 0,0 0 0,0 0 0,24 24 0,-24-24 0,0 0 0,0 0 16,0 0-16,0 0 0,0 0 0,0-1 0,0 1 0,0 0 0,0 0 0,0 0 15,0 0-15,0 0 0,0 0 0,-24 24 0,24-24 0,0 0 16,0 0-16,0 0 0,-24 24 0,0-25 0,24 50 47,0-1-47,0 0 0,0 0 0,0 0 15,0 0-15,0 0 0,0 0 0,0 0 0,0 0 0,0 0 16,0 0-16,0 1 0,0-1 0,0 24 0,0-24 16,0 0-16,0 0 0,0 0 0,-24 0 0,24 0 0,0 0 0,0 0 0,0 1 15,0-1-15,0 0 16,0 0-16,0 0 0,24-24 47,0 0-47</inkml:trace>
  <inkml:trace contextRef="#ctx0" brushRef="#br0" timeOffset="66095.2">19776 1734 0,'-24'0'0,"-1"0"15,1 0-15,0 0 0,0 0 0,24 24 16,-24-24-16,24 24 15,-24 0-15,24 0 16,-24-24-16,24 24 0,0 0 16,0 1-16,0-1 15,24-24-15,0 24 0,0 0 16,0-24-16,0 0 16,-24 24-16,24-24 0,1 0 15,-1 0 16,-24 24-31,0 0 16,0 0 0,-24-24-16,24 24 15,-25-24-15</inkml:trace>
  <inkml:trace contextRef="#ctx0" brushRef="#br0" timeOffset="66728.11">19872 1517 0,'-24'0'16,"24"-24"62,24 24-47,0 0-15,-24 24 15,0 0-31,0 0 0,0 0 0,0 1 16,0-1-16,0 0 0,-24-24 15,24 24-15,0 0 0,-24 0 16,48-24 62,0 0-78,0 0 16,0 0-16,-24-24 0,24 24 15,0 0 16,0 0-31</inkml:trace>
  <inkml:trace contextRef="#ctx0" brushRef="#br0" timeOffset="67164.1">20113 1999 0,'-24'0'0,"0"0"16,48 0 31,0 0-32,0 0-15,0 0 16,0 0-16,0 0 0,0 0 15,0 0 1,0 0 0</inkml:trace>
  <inkml:trace contextRef="#ctx0" brushRef="#br0" timeOffset="67414.17">20137 2192 0,'24'0'62,"0"0"-46,0 0-16,-24-25 0,24 25 16,-24-24-16,24 24 15,-24-24 1</inkml:trace>
  <inkml:trace contextRef="#ctx0" brushRef="#br0" timeOffset="68028.75">21173 1421 0,'-24'0'32,"0"0"-32,-1 24 0,25 0 15,-24-24-15,24 24 0,-24 0 0,0 0 0,24 0 0,0 0 0,0 1 16,0-1-16,0 0 0,-24-24 0,24 24 0,0 0 0,0 0 0,0 0 0,0 0 16,0 0-16,0 0 0,0 0 0,0 0 0,0 1 0,0-1 15,24 0-15,-24 0 0,24-24 0,-24 24 0,0 0 16,24-24-16,-24 24 0,24 0 15,1-24-15,-1 24 0,0-24 16,0 0-16,0 0 0,0 0 0,0 0 16,0 0-16,0 0 0,0 0 0,0 0 15,0 0-15,1 0 0,-25-24 0,24 24 16,0 0-16,-24-24 0,24 0 0</inkml:trace>
  <inkml:trace contextRef="#ctx0" brushRef="#br0" timeOffset="68558.27">21727 1614 0,'0'-25'0,"-24"25"0,0-24 16,24 0-16,-25 24 0,1 0 0,0 0 16,24-24-16,-24 24 0,0 0 15,0 0 1,0 0-16,0 0 15,24 24-15,0 0 0,0 0 16,0 1-16,0-1 16,0 0-16,0 0 0,0 0 0,0 0 15,24-24-15,-24 24 0,24-24 0,-24 24 0,24-24 16,-24 24-16,24-24 0,-24 24 0,24-24 0,-24 24 0,24-24 16,0 0-16,-24 24 0,25-24 0,-25 25 15,0-1 1,0 0-1,-25-24 1,1 0 0,24 24-16,-24-24 0</inkml:trace>
  <inkml:trace contextRef="#ctx0" brushRef="#br0" timeOffset="68920.78">22064 1710 0,'-24'0'0,"0"0"0,0 0 16,0 0-16,-1 0 16,1 0-16,0 0 0,24 24 15,0 0-15,-24-24 0,24 24 0,0 0 0,0 0 16,0 0-16,0 0 0,24-24 15,-24 25-15,24-1 0,0-24 0,-24 24 16,25-24-16,-25 24 0,24-24 0,0 24 16,0-24-16,0 0 0,-24 24 0,24-24 0,0 0 15,0 0-15,0 0 0,0 0 16,0 0-16,-24-24 0,25 24 0,-25-24 0,24 24 16,-24-24-16,0 0 0,24 24 0,-24-24 0</inkml:trace>
  <inkml:trace contextRef="#ctx0" brushRef="#br0" timeOffset="69448.78">22184 1397 0,'0'24'16,"0"0"-16,0 0 16,0 0-16,0 0 0,0 0 0,0 0 0,0 0 0,0 1 15,0-1-15,0 0 0,0 0 0,0 0 0,24-24 0,-24 24 0,0 0 16,0 0-16,0 0 0,25-24 0,-25 24 0,0 0 0,0 0 16,0-48 62,24 0-78,-24 0 0,0 0 15,0 0-15,0 0 0,0 0 0,0 0 16,0 0-16,24 0 0,-24 0 16,24 24 15,-24 24-31,0 0 15,24-24-15,-24 24 0,0 0 0,24-24 0,-24 24 0,0 0 0,0 0 16,24-24-16,-24 24 0,0 0 0,0 0 0,0 0 16,24-24-16,-24 25 0,0-1 0,0 0 15,24-24-15,0 0 47,0 0-31</inkml:trace>
  <inkml:trace contextRef="#ctx0" brushRef="#br0" timeOffset="69913.81">22546 1614 0,'24'0'63,"0"0"-47,0 0-16,0 0 15,-24 24-15,24-24 0,0 0 31,-24 24-15,0 0 0,0 0-16,0 0 15,0 0-15,0 0 0,-24-24 0,24 24 16,0 0-16,0 0 0,0 0 16,0 1-16,0-1 0,0 0 15,0 0 1,0 0-1,24-24-15,0 0 0,0 0 16,0 0 0,1 0-1</inkml:trace>
  <inkml:trace contextRef="#ctx0" brushRef="#br0" timeOffset="70226.81">22714 1927 0,'0'-24'46,"24"24"-30,-24-25-16,24 25 16,-24-24 15,25 24-31,-25-24 0,24 24 16,0 0-16,-24-24 15,0 0 16</inkml:trace>
  <inkml:trace contextRef="#ctx0" brushRef="#br0" timeOffset="71458.78">23533 1614 0,'0'24'47,"0"0"-47,0 0 0,0 0 16,0 0-16,0 0 0,0 0 0,0 0 15,0 0-15,0 0 16,0 0-16,0 1 16,0-1-1,0-48 95,0-1-110,0 1 0,0 0 15,0 0-15,0 0 0,24 24 0,-24-24 16,24 0-16,-24 0 0,25 0 16,-25 0-16,24 24 0,-24-24 0,0 0 0,24 24 0,-24-25 15,0 1-15,24 24 0,-24-24 0,0 48 47,24 0-31,0-24-16,-24 25 0,0-1 0,0 0 0,0 0 0,0 0 15,24-24-15,-24 24 0,0 0 0,0 0 16,0 0-16,24-24 94,-24-24-94,0 0 0,24 24 0,0 0 0,-24-24 15,0 0-15,24 24 0,-24-24 0,24 24 0,-24-24 0,0 0 0,25 24 16,-25-24-16,24 24 0,-24-25 0,24 25 47,-24 25-47,0-1 15,0 0-15,0 0 0,24-24 0,-24 24 0,0 0 0,0 0 16,0 0-16,0 0 0,0 0 16,0 0-1,24-24 48,0 0-63</inkml:trace>
  <inkml:trace contextRef="#ctx0" brushRef="#br0" timeOffset="71907.89">24160 1734 0,'24'0'62,"0"0"-46,0 0-16,-24-24 16,24 24-16,-24-24 15,0 0 1,0 0-1,-24 24 17,0 0-32,0 0 15,0 0-15,24 24 16,0 0-16,-25-24 0,25 24 0,0 0 16,-24-24-16,24 24 0,0 0 0,0 0 15,24-24-15,-24 24 0,25-24 16,-1 24-1,0-24-15,0 0 0,0 0 0,0 0 16,0 0-16,0 0 0,-24-24 0,24 24 0,0 0 0,-24-24 16,24 24-16,0-24 0,1 24 0,-25-24 0,24 24 0,-24-24 15,24 24-15,-24-24 0,24 24 0,-24-24 16,0 0-16,24 24 0</inkml:trace>
  <inkml:trace contextRef="#ctx0" brushRef="#br0" timeOffset="72225.03">24521 1204 0,'-24'0'16,"24"24"-16,-24-24 0,24 24 15,0 0-15,0 0 0,0 1 0,-24-1 0,24 0 16,0 0-16,0 0 0,0 0 0,0 0 0,0 0 0,0 0 0,0 0 15,0 24-15,0-23 0,0-1 0,0 0 0,0 0 0,0 0 0,0 0 0,0 0 0,0 0 0,0 0 16,24-24-16,-24 24 0,0 0 0,0 0 0,0 1 0,0-1 0,24-24 0,-24 24 16,24-24-16,-24 24 0,0 0 0,24-24 78,0 0-78,0 0 0,-24-24 0,24 24 15,0-24-15,-24 0 0,24 0 0,-24-1 0</inkml:trace>
  <inkml:trace contextRef="#ctx0" brushRef="#br0" timeOffset="72674.14">24400 1589 0,'24'0'47,"1"0"-31,-1 0-16,0 0 15,0 0-15,0 0 16,0 0 15,0 0-31,0 0 0,-24 25 0,24-1 16,-24 0-16,24-24 0,-24 24 0,24-24 0,-24 24 0,25-24 15,-25 24-15,24-24 0,-24 24 0,0 0 0,0 0 16,24-24-16,-24 24 16,0-48 62,0 0-63,0 0-15,0 0 0,0 0 16,0 0-16,24 24 0,-24-24 0,0 0 0,0 0 16,0-1-16</inkml:trace>
  <inkml:trace contextRef="#ctx0" brushRef="#br0" timeOffset="72866.14">24882 1710 0,'0'24'15,"0"0"-15,24-24 0,-24 24 0,24 0 0,-24 0 16,0 0-16,24-24 0,-24 24 0,24-24 16,-24 25-16,25-25 15,-25 24 1</inkml:trace>
  <inkml:trace contextRef="#ctx0" brushRef="#br0" timeOffset="73024.14">24906 1421 0,'0'24'16,"24"-24"-16,-24 24 15,24-24-15,-24 24 0,24-24 16</inkml:trace>
  <inkml:trace contextRef="#ctx0" brushRef="#br0" timeOffset="73325.14">25195 1565 0,'-24'0'32,"24"24"-32,-24-24 15,24 25-15,-24-25 0,0 0 16,24 24-16,0 0 0,0 0 0,0 0 0,0 0 15,0 0-15,0 0 0,0 0 16,0 0-16,0 0 0,24-24 0,-24 24 0,0 1 16,24-25-16,-24 24 0,24-24 0,-24 24 0,24-24 15,0 0-15,-24 24 0,24-24 16,1 0-16,-1 0 16,0 0-16,0 0 15,-24-24-15,24 0 0,-24 0 16,24 24-16,0 0 0,-24-25 0,24 25 0,-24-24 0</inkml:trace>
  <inkml:trace contextRef="#ctx0" brushRef="#br0" timeOffset="73687.14">25195 1204 0,'24'0'0,"0"0"16,1 0-16,-1 0 0,0 24 0,0 0 16,0-24-16,-24 24 0,24-24 0,0 0 0,-24 24 15,24-24-15,-24 25 0,24-1 0,-24 0 0,24-24 0,-24 24 16,24 0-16,-24 0 0,24 0 0,-24 0 0,0 0 15,0 0-15,0 0 0,0 0 0,0 1 16,0-1-16,0 0 0,0 0 0,0 0 0,0 0 0,0 0 16,0 0-16,-24-24 0,24 24 0,0 0 0,0 0 0,-24-24 15,24 24-15,0 1 0,-24-25 0,24 24 0,0 0 0,-24 0 16,24 0-16</inkml:trace>
  <inkml:trace contextRef="#ctx0" brushRef="#br0" timeOffset="78928.08">1517 3805 0,'25'0'62,"-1"0"-62,0 0 0,0 0 16,0 0-16,0 0 0,0 0 16,0 0-16,0 0 0,0 0 0,0 0 15,1 0-15,-1 0 0,0 0 16,0 0-16,0 0 0,0 0 0,0 0 0,0 0 15,0 0-15,0 0 0,0 0 0,1 0 0,-1 0 0,0 0 0,0 0 0,0 0 16,0 0-16,0 0 0,0 0 0,0 0 0,0 0 16,0 0-16,0 0 0,1 0 0,-25-24 0,24 24 15,0 0-15,0 0 0,0 0 16,0 0-16,0 0 0,0 0 16,0 0-16,0 0 0,0 0 0,-24-24 15,25 24-15,-1 0 0,0 0 0,0 0 0,0 0 16,-24-24-16,24 24 0,0 0 0,0 0 15,0 0-15,0 0 0,-24-24 0,24 24 0,0 0 16,1 0-16,-1 0 16,0 0-1,0 0 1,0 0-16,0 0 16,0 0-16,-24-24 0,24 24 0,0 0 15,0 0-15,0 0 16,1 0-1,-1 0-15,0 0 16,0 0-16,0 0 16,0 0-16,0 0 0,0 0 15,0 0-15,0 0 0,0 0 16,0 0-16,1 0 0,-1 0 16,0 0-16,0 0 0,0 0 0,0 0 0,0 0 0,0 0 0,0 0 15,0 0-15,0 0 0,1 0 0,-1 0 0,0 0 0,0 0 0,0 0 0,0 0 16,0 0-16,0 0 0,0 0 0,0 0 0,0 0 0,25 0 15,-1 0-15,-24 0 0,0 0 0,0 0 0,0 0 0,0 0 0,0 0 0,0 0 16,0 0-16,1 0 0,-1 0 16,0 0-1,0 0 32,0 0-47,0 0 16,0 0-16,0 0 15,0 0-15,0 0 16,0 0-16,0 0 16,1 0-16,-1 0 0,0 0 15,0 0-15,0 0 16,-24 24-16,24-24 0,0 0 0,0 0 16,0 0-16,0 0 0,0 0 15,1 0-15,-1 0 0,0 0 16,0 0 62,0 0-78,0 0 16,-24 24-16,24-24 15,0 0 1,0 0 46</inkml:trace>
  <inkml:trace contextRef="#ctx0" brushRef="#br0" timeOffset="91556.27">31048 1132 0,'-24'0'0,"0"0"16,0 0-16,0 0 0,0 0 15,0 0-15,0 0 0,0 0 0,0 0 16,0 0-16,-1 0 0,1 0 0,0 0 0,0 0 15,0 0-15,0 0 0,0 0 16,0 0-16,0 0 0,0 0 0,0 0 0,0 0 16,-1 0-16,1 0 0,0 0 15,0 24-15,0-24 0,0 0 16,24 24-16,-24-24 0,24 24 0,-24-24 0,0 24 0,0-24 0,0 0 16,24 24-16,-25-24 0,25 24 0,-24-24 0,0 24 0,0-24 15,24 25-15,-24-25 0,24 24 16,-24-24-16,24 24 31,-24-24-15,24 24-1,-24-24-15,24 24 0,0 0 16,-24-24-16,24 24 0,0 0 0,0 0 16,-24-24-16,24 24 0,0 0 0,0 0 0,0 1 15,0-1-15,-24-24 0,24 24 16,0 0-16,-24 0 0,24 0 15,0 0 1,0 0-16,0 0 0,-25-24 16,25 24-16,0 0 0,0 0 15,0 1-15,0-1 0,0 0 16,0 0-16,0 0 16,0 0-16,0 0 15,0 0 1,25-24-16,-25 24 0,0 0 15,24-24-15,-24 24 16,24-24-16,-24 24 0,0 1 0,24-1 16,-24 0-16,24-24 0,0 24 0,-24 0 0,24 0 15,-24 0-15,24-24 0,-24 24 0,0 0 16,24-24-16,-24 24 0,24-24 0,0 24 16,0-24 15,-24 24-31,25-24 15,-25 25-15,24-25 0,0 24 0,0-24 0,-24 24 16,24-24-16,0 24 0,0-24 0,0 0 0,-24 24 16,24-24-16,-24 24 0,24-24 0,0 0 0,1 24 15,-1-24 1,0 0 0,0 0-16,0 0 15,0 0-15,0 0 16,0 0-16,0 0 0,0 0 15,0 0-15,0 0 0,1 0 16,-1 0-16,0 0 0,0 0 16,0 0-16,0 0 0,0 0 15,0 0-15,0 0 0,0 0 0,-24-24 0,24 24 16,-24-24-16,25 24 0,-1 0 0,0 0 16,-24-24-16,24 24 0,0 0 0,0 0 0,-24-24 0,24 24 15,0 0-15,-24-24 0,0 0 0,24 24 0,0 0 16,-24-25-16,24 25 0,1 0 15,-25-24-15,24 24 0,-24-24 0,24 24 16,0-24-16,-24 0 0,24 24 16,-24-24-16,24 24 0,-24-24 0,24 24 15,-24-24-15,0 0 0,24 24 0,-24-24 16,0 0-16,24 24 0,-24-24 0,0-1 0,0 1 16,24 24-16,-24-24 0,0 0 0,0 0 15,24 24-15,-24-24 0,0 0 0,0 0 16,0 0-16,0 0 0,0 0 15,0 0-15,0-1 0,0 1 0,0 0 16,0 0-16,0 0 0,0 0 16,0 0-16,0 0 0,0 0 15,0 0-15,-24 24 0,24-24 0,0 0 0,0-1 16,0 1-16,0 0 0,0 0 16,-24 24-16,24-24 0,0 0 0,0 0 0,-24 0 15,24 0-15,0 0 0,0 0 16,-24 24-16,24-24 0,-24 24 0,24-25 0,-24 1 15,24 0-15,-24 24 0,24-24 16,-24 24-16,0 0 16,24-24-1,-24 24-15,24-24 16,-25 24-16,1 0 0,0 0 0,24-24 16,-24 24-16,0 0 0,0 0 0,0 0 15,0 0-15,0 0 16,24-24-16,-24 24 15,0 0-15,-1 0 16,1 0 0,0 0-16,0 0 0,0 0 15,24-24-15,-24 24 0,0 0 16,0 0 0,0 0-16,0 0 78</inkml:trace>
  <inkml:trace contextRef="#ctx0" brushRef="#br0" timeOffset="92836.26">30735 1614 0,'-24'0'0,"24"-25"0,-24 25 15,0 0 1,0 0-1,0 0-15,24 25 16,-24-25-16,0 0 0,24 24 16,-24-24-16,24 24 15,-24-24-15,24 24 0,-25-24 16,25 24-16,-24-24 0,24 24 16,-24-24-16,24 24 0,0 0 15,0 0 1,-24-24-16,24 24 15,0 0-15,0 0 0,0 1 16,0-1 0,0 0-16,0 0 15,24-24-15,-24 24 16,24-24 0,-24 24-16,24-24 0,-24 24 0,0 0 15,25-24-15,-1 0 0,-24 24 16,24-24-16,-24 24 0,24-24 15,0 0-15,-24 24 0,24-24 16,0 0-16,0 0 0,0 0 16,0 0-16,-24 24 15,24-24-15,0 0 0,1 0 16,-1 0-16,0 0 16,0 0-16,-24-24 0,24 24 0,0 0 15,-24-24-15,24 24 16,-24-24-16,24 24 0,-24-24 15,24 24-15,-24-24 0,0 0 0,24 24 0,-24-24 16,0 0 0,0 0-16,0 0 0,0 0 0,0-1 15,0 1-15,0 0 0,0 0 16,-24 0-16,24 0 16,-24 24-16,24-24 0,-24 24 15,24-24-15,-24 24 16,24-24-16,0 0 0,-24 24 0,0-24 15,0 24-15,0 0 0,24-24 0,-24 24 16,24-25-16,-25 25 0,25-24 0,-24 24 0,0 0 16,0 0-16,24-24 0</inkml:trace>
  <inkml:trace contextRef="#ctx0" brushRef="#br0" timeOffset="93905.55">30687 1878 0,'-24'0'203,"48"0"328</inkml:trace>
  <inkml:trace contextRef="#ctx0" brushRef="#br0" timeOffset="99331.25">26737 554 0,'24'0'94,"-24"24"-94,24-24 0,0 0 0,-24 24 16,24-24-16,0 0 0,0 0 15,-24 24-15,24-24 0,-24 24 0,25-24 0,-1 0 16,0 0-16,0 24 16,0-24-16,0 0 15,0 0-15,-24 24 0,24-24 0,0 0 16,0 0-16,0 24 0,0-24 15,1 0-15,-25 25 0,24-25 0,0 0 16,0 0-16,0 0 0,0 0 16,0 0-16,-24 24 0,24-24 15,0 0-15,0 0 0,0 0 16,1 0-16,-1 0 0,-24 24 16,24-24-16,0 0 15,0 0-15,0 0 0,0 0 16,0 0-16,0 0 0,0 0 15,-24 24-15,24-24 0,1 0 0,-25 24 16,24-24-16,0 0 0,0 0 16,0 0-16,0 0 15,0 0-15,0 0 16,0 0-16,0 0 16,0 0-16,0 0 0,-24 24 15,25-24-15,-1 0 0,0 0 16,0 0-16,0 0 0,0 0 15,0 0-15,0 0 16,0 0 0,0 0-16,0 0 0,1 0 15,-25 24-15,24-24 0,0 0 16,0 0-16,0 0 16,0 0-1,0 0 16,0 0-31,0 0 16,0 24-16,0-24 16,0 0-1,1 0-15,-25 24 0,24-24 0,0 0 16,0 0-16,0 0 0,0 0 16,0 0-16,0 0 0,0 0 0,0 0 15,0 0-15,1 0 0,-1 0 0,0 0 16,0 0-16,0 0 0,0 0 15,0 0-15,-24 24 0,24-24 0,0 0 16,0 0 0,0 0 15,0 0-15,1 0-16,-1 0 0,0 0 15,0 0-15,0 0 0,-24 24 16,24-24-16,0 0 0,0 0 0,0 0 0,0 0 15,0 0-15,1 0 16,-1 0 0,0 0 15,0 0-31,0 0 0,0 0 16,0 0-16,0 0 15,0 0-15,0 0 0,0 0 16,0 0-16,1 0 15,-1 0-15,0 0 16,0 0-16,0 0 0,0 0 16,0 0-16,0 0 0,0 0 15,0 0-15,0 0 16,1 0-16,-1 0 0,0 0 16,0 0-1,0 0 16,0 0-15,-24-24-16,24 24 0,0 0 16,0 0-16,0 0 0,-24-24 15,24 24-15,0 0 0,1 0 16,-1 0 0,-24-24-16,24 24 15,0 0 1,0 0-16,0 0 15,0 0-15,-24-24 0,24 24 16,0 0 0,0 0-16,0 0 15,-24-24-15,25 24 16,-1 0 0,0 0-16,0 0 15,-24-24-15,24 24 0,-24-24 0,24 24 16,0 0-16,0 0 15,0 0 1,-24-24 0,24 24-1,0 0-15,0 0 16,-24-24 0,25 24-16,-1 0 15,0 0 1,0 0-16,-24-24 0,24 24 15,0 0 1,-24-25-16,24 25 16,0 0-16,0 0 15,-24-24 17,24 24-17,0 0 95,1 0-110,-1 0 15,0 0 1,0 0-1,0 0-15,0 0 47,0 0 141,-24-24-173</inkml:trace>
  <inkml:trace contextRef="#ctx0" brushRef="#br0" timeOffset="100817.3">27989 771 0,'24'0'110,"-24"24"-110,25-24 0,-25 24 0,24-24 15,-24 24-15,24-24 0,-24 24 63,0 0-63,-24-24 0,0 0 15,24 24-15,-25 0 0,1-24 0,24 24 0,-24-24 0,0 0 16,24 24-16,-24-24 0,0 0 0,24 24 0,-24-24 0,24 25 16,-24-25-16</inkml:trace>
  <inkml:trace contextRef="#ctx0" brushRef="#br0" timeOffset="104185.73">26857 1011 0,'24'0'78,"0"0"-78,1 0 0,-1 0 0,0 0 0,0 0 15,0 0-15,0 0 0,0 0 0,0 0 0,0 0 0,0 0 0,0 0 16,0 0-16,1 0 0,-1 0 0,0 0 0,0 0 0,0 0 0,0 0 16,0 0-16,0 0 0,0 0 0,0 0 0,0 0 0,1 0 0,-1 0 15,0 0-15,0 0 0,0 0 0,0 0 0,0 25 0,0-25 0,0 0 16,0 0-16,0 0 0,-24 24 0,25-24 0,-1 0 0,0 0 0,0 0 0,0 0 0,0 0 0,0 0 16,0 0-16,0 0 0,0 0 0,0 0 0,0 0 0,1 0 0,-1 0 0,0 0 15,0 0-15,0 24 0,0-24 0,0 0 0,0 0 0,0 0 0,0 0 0,0 0 16,1 0-16,-1 0 0,0 0 0,0 0 0,0 0 0,0 0 0,0 0 0,0 0 0,0 24 15,0-24-15,0 0 0,0 0 0,1 0 0,-1 0 0,0 0 16,0 0-16,0 0 0,0 0 0,0 0 0,0 0 0,0 0 0,0 0 16,0 0-16,1 0 0,-1 0 0,0 0 15,0 0-15,0 0 0,0 0 16,0 0-16,0 0 16,0 0-16,0 0 0,0 0 15,0 0-15,1 0 0,-1 0 0,0 0 16,0 0-16,0 0 0,0 0 15,-24 24-15,24-24 0,0 0 0,-24 24 0,24-24 0,0 0 0,0 0 16,1 0-16,-1 0 0,0 0 0,0 0 16,0 0-16,0 0 0,0 0 15,-24 24-15,24-24 0,0 0 0,0 0 16,0 0-16,0 0 0,1 0 16,-1 0-16,0 0 0,0 0 15,0 0 1,0 0-1,0 0-15,0 0 16,-24 24-16,24-24 16,0 0-16,0 0 15,-24 24-15,25-24 0,-25 24 16,24-24-16,0 0 31,0 0-31,0 0 16,0 0-16,-24 24 0,24-24 15,0 0 1,0 24-16,-48-24 172,0-24-156,0 24-16,24-24 15,-24 0-15,0 24 0,0 0 0,24-24 0,-24 24 16,24-24-16,-24 24 0,-1 0 15,1 0 1,24-24-16,0 0 31,-24 24-31,0 0 32,0 0 14,0 0-14,48 0 61,-24 24-77,24-24-16,-24 24 16,0 0 46,-24-24-46,24 24-16,-24-24 0,24 24 15,-24-24-15,24 24 16,-24-24-16</inkml:trace>
  <inkml:trace contextRef="#ctx0" brushRef="#br0" timeOffset="111807.01">33048 819 0,'-24'0'31,"0"0"-31,24 24 0,-25-24 0,1 24 0,0-24 16,24 24-16,-24-24 0,0 24 0,0 24 0,0-48 0,24 24 0,-48 0 16,24 1-16,0-1 0,-1 0 0,1 0 0,24 0 0,0 0 0,-24-24 0,24 24 0,-48 0 0,24 48 15,-24-23-15,24-49 0,24 48 0,-24-48 0,24 24 0,-24 0 0,0 0 0,24 24 0,-25-48 0,1 48 0,-48 73 16,48-97-16,0 48 0,0-48 0,0 0 0,0 0 0,24 0 0,-24 0 0,-1 25 0,1-25 0,24 0 0,-24 0 15,-24 48-15,24-24 0,-24-24 0,48 0 0,-24 1 0,0 23 0,0-24 0,0 0 0,-1 0 0,25 24 0,-24-24 16,-24 24-16,24-24 0,0 1 0,24-1 0,-24 0 0,0 0 0,0-24 0,24 24 0,-24-24 0,24 24 16,-24 0-16,24 0 0,24-24 31,0 0-15,0 0-16,0 0 0,-24-24 0,24 24 0,0-24 15</inkml:trace>
  <inkml:trace contextRef="#ctx0" brushRef="#br0" timeOffset="112217.01">33361 1300 0,'-24'25'0,"24"-1"0,-24-24 0,24 24 0,0 0 15,-24-24-15,24 24 0,0 0 0,-25 0 0,1-24 0,24 24 0,-24 0 16,24 0-16,-24 0 0,0 0 0,24 1 0,-24-1 0,0 0 0,0 0 0,0 0 15,24 0-15,-24 0 0,0-24 0,24 24 0,-24 0 0,24 0 0,-25-24 0,1 24 0,0 25 16,0-49-16,24 24 0,-24 0 0,0 0 0,24 0 0,-24 0 0,0 0 0,24 0 0,-24 0 0,0 0 0,0 0 16,24 0-16,-25 1 0,25-1 0,-24-24 0,24 24 0,0 0 0,-24 0 0,24 0 0,-24-24 15,24 24-15,-24-24 0,24 24 0,0 0 0,-24 0 0,24 0 0,0 0 0,-24-24 16,24 25-16,0-1 0,0 0 0,-24-24 0,24 24 0,0 0 16,-24-24-16,24 24 0,0 0 0</inkml:trace>
  <inkml:trace contextRef="#ctx0" brushRef="#br0" timeOffset="112506.61">33505 1541 0,'0'24'0,"-24"25"0,0-25 0,24 0 0,-24-24 0,24 24 0,-24-24 0,24 24 0,-24-24 0,24 24 0,-24 0 0,24 0 15,-24 0-15,0-24 0,24 24 0,-24 0 0,-1 0 0,25 1 0,-48-1 0,48 0 16,-48 24-16,24-24 0,0 0 0,0 0 0,24 0 0,-24-24 0,24 24 0,-24 0 0,0 0 0,0 1 0,-1-1 15,1 0-15,0 0 0,0 0 0,24 0 0,-24-24 0,0 24 0,24 0 0,-24-24 16,-48 72-16,48-48 0,-1-24 0,1 25 0,24-1 0,-24-24 0,24 24 0,-24-24 0,24 24 0,-24-24 0,0 24 16,0 0-16,0-24 0,24 24 0,-48 0 0,24 0 0</inkml:trace>
  <inkml:trace contextRef="#ctx0" brushRef="#br0" timeOffset="113070.62">29459 1758 0,'-24'24'16,"0"0"-16,-1-24 15,25 24-15,-24-24 0,24 24 0,-24 0 0,0 1 0,24-1 0,-24-24 0,0 0 16,0 48-16,24-24 0,-24-24 0,0 24 0,0 0 0,0 0 0,24 0 0,-25-24 15,1 72-15,0-47 0,0-1 0,0 0 0,0 0 0,0 0 0,0 24 0,24-24 16,-48 0-16,24-24 0,24 24 0,0 0 0,-24-24 0,24 24 0,-25-24 0,25 25 0,-24-25 0,24 24 0,-24-24 0,24 24 16,-24-24-16,24 24 0,-24-24 0,24 24 0,-24-24 0,0 0 15</inkml:trace>
  <inkml:trace contextRef="#ctx0" brushRef="#br0" timeOffset="113462.61">28712 1903 0,'0'24'31,"-24"-24"-31,24 24 0,-24 0 16,24 0-16,-24-24 0,24 24 0,-24 0 0,0-24 0,24 24 15,-25-24-15,25 24 0,-24-24 0,24 24 0,-24 0 0,0 0 0,0 1 0,0-1 16,24 0-16,-24-24 0,0 0 0,24 24 0,-24-24 0,24 24 0,-24-24 0,24 24 0,0 0 0,-24-24 0,0 0 16,24 24-16,-25-24 0,25 24 0,-24-24 0,24 24 0,0 0 0,-24-24 0,0 0 0,24 24 0,-24-24 15,24 25-15,-24-25 0,24 24 0,-24-24 0,24 24 0,-24-24 16</inkml:trace>
  <inkml:trace contextRef="#ctx0" brushRef="#br0" timeOffset="113871.65">28086 1830 0,'-24'0'0,"0"0"0,24 24 0,-25-24 16,25 24-16,-24-24 0,0 25 0,0-1 0,24 0 0,-24-24 0,0 24 15,0-24-15,24 24 0,-24-24 0,24 24 0,-24 0 0,0-24 0,24 24 0,-24-24 16,24 24-16,-24-24 0,-1 0 0,1 24 0,24 0 0,-24-24 0,0 24 0,0-24 0,0 25 0,-24-1 16,24-24-16,0 24 0,0-24 0,-1 24 0,-23 0 0,24-24 0,0 24 0,0-24 0,-24 48 15,24-48-15,-24 24 0,23-24 0,1 24 0,0-24 0,0 0 0,24 24 0,-24-24 0,0 0 0,24 24 16,-24-24-16,0 0 0,24 25 0,-24-25 0,0 0 0,24-25 78,0 1-78,0 0 0,0 0 16</inkml:trace>
  <inkml:trace contextRef="#ctx0" brushRef="#br0" timeOffset="114207.65">27098 1734 0,'-24'0'15,"0"0"-15,0 0 0,24 24 0,-24-24 0,0 0 0,24 24 16,-24-24-16,0 0 0,24 24 0,-25-24 0,1 24 0,0-24 0,24 24 0,-24-24 0,24 24 0,-24-24 0,0 0 15,24 25-15,-24-25 0,0 24 0,0-24 0,0 24 0,0 0 0,-1-24 0,1 24 0,0-24 16,0 24-16,0 0 0,0 0 0,0-24 0,0 24 0,0-24 0,-24 24 0,24 0 16,-1 0-16,1-24 0,0 25 0,0-25 0,0 0 0,-24 48 0,24-48 0,0 0 0,0 0 0,24 24 15,-24-24-15,-1 0 0,1 0 0,24 24 0,-24-24 0,0 0 0,0 0 0,0 24 0,0-24 16,24 24-16,-24-24 0</inkml:trace>
  <inkml:trace contextRef="#ctx0" brushRef="#br0" timeOffset="116810.37">31241 2962 0,'-24'0'0,"0"0"16,0 0-16,0 0 0,0 0 0,0 0 16,0 24-16,-1-24 0,25 24 0,-24-24 0,0 0 15,24 24-15,-24-24 0,0 25 0,0-25 16,24 24-16,0 0 0,-24-24 0,24 24 0,0 0 0,-24-24 16,24 24-16,0 0 0,0 0 0,0 0 15,0 0-15,0 0 0,0 0 16,24-24-1,-24 25-15,24-25 16,0 0 0,0 0-16,0 0 0,0 0 0,0 0 15,1 0-15,-25-25 0,24 25 0,-24-24 0,24 24 16,-24-24-16,24 24 0,-24-24 0,24 24 0,-24-24 0,24 24 0,-24-24 16,24 0-16,-24 0 0,24 0 15,-24 0-15,0 0 16,0 0-1,0-1-15,0 1 16,-24 24-16,24-24 0,-24 24 0,0 0 16,24-24-16,-24 24 0,0 0 15</inkml:trace>
  <inkml:trace contextRef="#ctx0" brushRef="#br0" timeOffset="119499.02">26135 4070 0,'-24'0'0,"-1"0"0,1 0 0,24 24 0,-24-24 0,24 24 0,-24-24 16,0 0-16,0 0 0,24 24 0,-24-24 0,0 0 0,24 24 15,-24-24-15,0 0 0,0 0 0,0 0 0,24 24 16,-25-24-16,1 0 0,0 0 0,24 25 0,-24-25 0,0 0 0,0 0 16,0 0-16,0 0 0,0 0 0,0 0 0,0 0 0,-1 24 15,1-24-15,0 0 0,-24 0 0,24 0 0,0 0 16,0 0-16,0 0 0,0 0 0,0 0 0,0 0 0,-1 0 16,1 0-16,0 0 0,0 0 0,0 0 15,0 0-15,0 0 0,0 0 0,0 0 16,0 0-16,0 0 0,-1 0 0,1 0 0,0 0 15,0 0-15,0 0 0,0 0 0,0 0 0,0 0 0,0 0 0,0 0 16,0 0-16,0 0 0,-1 0 0,1 0 0,0 0 0,0 0 0,0 0 0,0 0 16,0 0-16,0 0 0,0 0 0,0 0 0,0 0 0,-1 0 0,1 0 0,0 0 0,0 0 0,0 0 0,0 0 0,0 0 15,-24 0-15,24 0 0,0 0 0,0 0 0,-1 0 0,1 0 0,0 0 16,0 0-16,0 0 0,0 0 0,0 0 0,0 0 0,0 0 0,0 0 16,0 0-16,-1 0 0,1 0 0,0 0 15,0 0-15,0 0 0,0 0 0,0 0 16,0 0-16,0 0 15,0 0-15,0 0 0,0 0 0,-1 0 16,1 0-16,0 0 0,0 0 16,0 0-16,0 0 0,0 0 0,0 0 15,0 0-15,0 0 0,0 0 0,24-24 0,-25 24 0,1 0 0,0 0 16,0 0-16,24-25 0,-24 25 0,0 0 0,0 0 16,24-24-16,-24 24 15,0 0-15,0 0 16,0 0-16,24-24 0,-25 24 0,1 0 0,0 0 15,0 0-15,0 0 0,0 0 0,0 0 0,24-24 0,-24 24 0,0 0 0,0 0 16,0 0-16,24-24 0,-24 24 0,-1 0 0,1 0 16,0 0-16,0-24 0,0 24 0,0 0 15,24-24-15,-24 24 16,0 0-16,24-24 0,-24 24 0,24-24 0,-24 24 16,0 0-16,24-24 15,-25 24-15,1 0 0,24-24 16,-24 24-1,24-24 1,-24 24-16,24-25 0,-24 25 16,0 0-1,24-24-15,0 0 16,-24 24-16,24-24 0,0 0 0,0 0 16,-24 24-16,24-24 0,-24 24 15,24-24-15,0 0 0,-24 24 0,0-24 0,0 24 16,24-24-16,-25 24 0,25-24 0,0-1 31,0 1 0,-24 24-15,24-24-16,0 0 16,0 0-16,0 0 15,0 0-15,0 0 0,0 0 16,0 0-16,0 0 15,0 0-15,24 24 0,-24-25 16,25 1-16,-1 0 0,0 24 16,-24-24-16,24 24 0,-24-24 0,24 24 0,0-24 15,0 24-15,-24-24 0,24 24 0,0 0 0,-24-24 0,24 24 16,-24-24-16,24 24 0,0 0 0,-24-24 0,25 24 0,-1-24 16,0 24-16,0 0 0,0-24 0,0 24 0,0 0 15,0 0-15,-24-25 0,24 25 0,-24-24 0,24 24 0,0 0 0,1 0 0,-1 0 16,0 0-16,-24-24 0,24 24 0,0 0 0,0 0 0,0 0 0,24 0 0,-24 0 15,0 0-15,0 0 0,1 0 0,-1 0 0,0 0 0,0 0 0,0-24 0,0 24 0,0 0 0,24 0 0,-24 0 16,0 0-16,1 0 0,-1 0 0,0 0 0,0 0 0,0-24 0,0 24 0,0 0 0,0 0 0,0 0 0,24 0 16,-23 0-16,23 0 0,-24 0 0,0 0 0,48 0 0,-24 0 0,-24 0 15,25-24-15,23 24 0,48 0 0,-72 0 16,25 0-16,-25-24 0,-24 24 0,24 0 0,-24 0 0,0 0 0,0 0 0,0 0 0,1 0 0,-1 0 16,0 0-16,0 0 0,0 0 0,24 0 0,-24 0 0,0 0 0,0 0 0,0 0 15,1-24-15,-1 24 0,0 0 0,0 0 0,0 0 0,0 0 0,0 0 0,0 0 0,0 0 16,0 0-16,0-24 0,0 24 0,1 0 0,-1 0 0,0 0 0,0 0 0,0 0 0,0 0 15,0 0-15,0 0 0,0 0 0,-24-24 0,24 24 0,0 0 0,25 0 0,-25 0 16,0 0-16,0 0 0,0 0 0,0 0 0,0 0 0,0 0 16,0 0-16,0 0 0,0 0 0,1 0 0,-1 0 0,0 0 0,0 0 0,0 0 15,0 0-15,0 0 0,0 0 0,24 0 0,-24 0 0,1 0 16,-1 0-16,0 0 0,0 0 0,24 0 0,-24 0 0,0 0 0,0 0 0,0 0 0,0 0 0,0 0 0,1 0 0,-1 0 16,0 0-16,0 0 0,0 0 0,0 0 0,0 0 0,0 0 0,-24 24 0,24-24 0,0 0 0,0 0 0,1 0 0,-1 0 15,0 0-15,0 0 0,0 0 0,0 0 0,0 0 0,0 0 0,0 0 16,0 0-16,0 0 0,0 0 0,1 24 0,-1-24 15,0 0 1,0 0-16,0 0 16,0 0-16,0 0 0,0 0 0,0 0 15,0 24-15,0-24 0,1 0 0,-1 0 0,0 0 16,0 0-16,-24 24 0,24-24 0,0 0 0,0 0 0,0 24 16,-24 0-16,24-24 0,0 0 0,0 24 15,0-24-15,-24 24 0,25-24 16,-1 24-16,-24 1 15,24-25-15,-24 24 16,0 0-16,0 0 16,0 0-16,0 0 0,0 0 15,0 0-15,0 0 0,0 0 0,0 0 16,-24 0-16,24 1 0,-24-1 0,24 0 0,-25 0 0,25 0 16,0 0-16,-24-24 0,24 24 0,-24 0 0,0-24 0,24 48 0,-24-48 0,24 24 15,0 0-15,-24-24 0,24 25 0,-24-1 0,0 0 0,24 0 0,-24-24 0,24 24 0,-24-24 0,24 24 16,-24-24-16,24 24 0,-24-24 0,24 24 0,-25-24 0,1 24 0,0 0 15,0 0-15,0-24 0,24 24 0,-24-24 0,24 25 16,-24-25-16,0 0 0,24 24 0,-24-24 0,24 24 16,-24-24-16,0 0 0,-1 24 0,1-24 0,0 0 15,0 0-15,24 24 0,-24-24 0,0 0 0,0 0 16,24 24-16,-24-24 0,0 0 0,0 24 0,0-24 0,0 0 0,-1 0 16,1 0-16,24 24 0,-24-24 0,0 0 0,0 0 0,0 0 0,24 24 15,-24-24-15,24-24 47,0 0-47,0 0 0,0 0 0,24 24 0,-24-24 0,24 24 0,-24-24 0,0 0 16</inkml:trace>
  <inkml:trace contextRef="#ctx0" brushRef="#br0" timeOffset="120254.03">26544 2818 0,'24'-24'109,"-24"0"-109,24 24 0,0-25 0,0 25 0,-24-24 0,25 24 16,-1-24-16,0 24 0,-24-24 0,24 0 0,0 24 15,-24-24-15,24 24 0,0-24 0,0 24 0,-24-24 0,24 24 0,0-24 0,0 24 16,-24-24-16,25 24 0,-25-24 0,24 24 0,-24-24 0,24 24 0,-24-25 0,24 25 0,-24-24 16,24 24-16,-24-24 15,24 24-15,-48 0 63,0 0-63,0 0 15,24 24-15,-24-24 0,0 0 0,-1 0 16,1 0-16,0 0 0,24 24 16,24-24 46,0 0-62,-24-24 0,25 24 0,-1 0 16,-24-24-16,24 24 0,0 0 0,-24-24 15,24 24-15,-24-24 0,24 24 0,-24-24 0,24 24 0,-24 24 63,0 0-63,0 0 0,0 0 16,0 0-16,-24 1 0,24-1 0,0 0 15,0 0-15</inkml:trace>
  <inkml:trace contextRef="#ctx0" brushRef="#br0" timeOffset="127988.51">21028 2649 0,'24'0'47,"0"0"-31,0 0-16,1 0 15,-25-24-15,24 24 0,0 0 0,0 0 0,0 0 16,0 0-16,0 0 0,0 0 0,0 0 0,0 0 16,-24-24-16,24 24 0,0 0 0,1 0 0,-1 0 0,0 0 0,0 0 0,0 0 0,0 0 0,0 0 0,0 0 15,0 0-15,0 0 0,0 0 0,1 0 0,-1 0 0,0 0 0,0 0 0,0 0 16,0 0-16,0 0 0,0 0 0,0 0 0,0 0 0,0 0 16,0 0-16,1 0 0,-1 0 0,0 0 0,0 0 0,0 0 15,0 0-15,0 0 0,0 0 0,0 0 0,0 0 16,0 0-16,1 0 0,-1 0 0,0 0 0,-24-24 0,24 24 15,0 0-15,0 0 0,0 0 0,0 0 0,0 0 16,0 0-16,0 0 0,0 0 16,1 0-16,-1 0 0,0 0 0,0 0 0,0 0 15,0 0-15,0 0 0,0 0 0,0 0 0,0 0 0,25 0 0,-25 0 0,0 0 16,0 0-16,24 0 0,-24 0 0,24 0 0,-24 0 0,0 0 0,0 0 0,1 0 0,-1 0 0,0 0 16,0 0-16,0 0 0,0 0 0,0 0 0,0 0 0,0 0 0,0 0 0,0-24 0,1 24 15,-1 0-15,24 0 0,-24 0 0,0-24 0,0 24 0,0 0 0,-24-24 0,24 24 0,0 0 0,0 0 16,1 0-16,-25-24 0,24 24 0,0 0 0,0 0 0,0 0 15,0 0-15,0 0 0,-24-25 0,24 25 0,0 0 16,0 0-16,0 0 0,0 0 0,1 0 16,23 0-16,-24 0 0,0 0 0,0 0 0,0 0 0,0 0 0,24 0 0,-24 0 15,25 0-15,-25 0 0,0 0 0,0 25 0,24-25 0,-24 0 0,24 0 0,0 0 0,-23 0 0,-1 0 0,0 0 0,0 0 16,0 0-16,0 0 0,0 0 0,0 0 0,0 0 0,0 0 0,0 0 0,1 0 0,23 0 0,-24 0 0,0 0 0,0 0 0,0 0 0,24 0 0,-24 0 16,0 0-16,0 0 0,1 0 0,-1 0 0,0 0 0,0 0 0,-24-25 0,24 25 0,0 0 15,0 0-15,0 0 0,0 0 0,0 0 0,-24-24 0,24 24 0,1 0 0</inkml:trace>
  <inkml:trace contextRef="#ctx0" brushRef="#br0" timeOffset="129510.56">6913 5635 0,'24'0'47,"0"0"-47,0 0 16,0 0-16,0 0 0,1 0 0,-1 0 0,0 0 16,0 0-16,0 0 0,0 0 0,0 0 0,0 0 15,0 0-15,0 0 0,0 0 16,1 0-16,-1 0 15,0 0 1</inkml:trace>
  <inkml:trace contextRef="#ctx0" brushRef="#br0" timeOffset="137350.85">8575 4359 0,'24'0'47,"0"0"-47,0 0 16,0 0-16,0 0 0,1 0 0,-1 0 15,0 0-15,0 0 0,0 0 0,0 0 16,0 0-16,0 0 0,0 0 16,0 0-16,0 0 15</inkml:trace>
  <inkml:trace contextRef="#ctx0" brushRef="#br0" timeOffset="137949.43">11875 4215 0,'-24'0'31,"24"24"-31,0 0 0,-24-24 16,24 24-16,0 0 0,0 0 0,0 0 0,0 0 16,-24-24-16,24 24 0,0 0 0,0 0 0,0 0 15,0 1-15,0-1 0</inkml:trace>
  <inkml:trace contextRef="#ctx0" brushRef="#br0" timeOffset="138240.43">11706 4311 0,'24'0'15,"1"0"1,-1 0-16,0 0 0,0 0 16,0 0-16,0 0 0,0 0 0,0 0 0,0 0 15,0 0-15,0 0 0,1 0 0,-1 0 0,0 0 0,0-24 16,0 24-16,0 0 0,0 0 0,0 0 0,0 0 0,-24-24 0,24 24 15,0 0-15,0 0 0,1 0 0,-1 0 16,-24-24-16,24 24 0</inkml:trace>
  <inkml:trace contextRef="#ctx0" brushRef="#br0" timeOffset="139081.01">15464 4142 0,'0'24'16,"0"0"-16,24-24 15,-24 25-15,0-1 0,0 0 0,0 0 16,0 0-16,0 0 0,0 0 0,0 0 0,0 0 16,0 0-16,0 0 0,24-24 0,-24 24 15,0 1-15,0-1 0,0 0 16</inkml:trace>
  <inkml:trace contextRef="#ctx0" brushRef="#br0" timeOffset="139392.01">15319 4335 0,'25'0'16,"-1"0"-16,0 0 15,0 0-15,0 0 0,0 0 0,0 0 16,0 0-16,0 0 0,0 0 0,0 0 0,-24-24 16,25 24-16,-1 0 0,0 0 0,-24-24 0,24 24 0,0 0 0,0 0 15,0 0-15,0 0 0,-24-24 0,24 24 0,0 0 16,0 0-1,-24-24-15</inkml:trace>
  <inkml:trace contextRef="#ctx0" brushRef="#br0" timeOffset="179546.21">14091 9031 0</inkml:trace>
  <inkml:trace contextRef="#ctx0" brushRef="#br0" timeOffset="191538.63">6889 10259 0,'0'25'79,"0"-1"-79,0 0 15,0 0-15,0 0 0,-24-24 0,24 24 0,0 0 16,0 0-16,0 0 15,0 0-15,0 0 16,0 0-16,0 1 0,0-1 16,0 0-16,0 0 15,0 0-15,0 0 16,0 0 0,24-24 30,0 0-30,0 0 0,-24 24-16,24-24 0,0 0 15,0 0 17</inkml:trace>
  <inkml:trace contextRef="#ctx0" brushRef="#br0" timeOffset="192015.99">6624 10500 0,'24'0'0,"0"0"16,0 0-16,0 0 0,0 0 15,1 0-15,-1 0 0,-24-24 0,24 24 0,0 0 16,0 0-16,0-24 0,0 24 0,0 0 0,0 0 16,0 0-16,0 0 0,0 0 0,1 0 0,-1 0 0,0 0 0,0 0 15,0 0-15,0 0 0,0-24 16</inkml:trace>
  <inkml:trace contextRef="#ctx0" brushRef="#br0" timeOffset="194847.97">20571 10645 0,'24'0'47,"0"0"-47,0 0 15,0 0-15,0 0 16,0 24-16,0-24 16,-24 24-16,0 0 15,24-24-15,-24 24 16,0 0-16,0 0 0,24 0 15,-24 0-15,0 1 0,0-1 16,0 0-16,0-48 125,0 0-109,0-1-16,0 1 0,0 0 15,0 0-15,24 24 0,-24-24 0,24 0 0,-24 0 16,0 0-16,25 24 0,-25-24 0,24 24 0,-24-24 16,24 24-16,0-24 0,-24 0 0,24 24 0,0 0 15,-24-25-15,24 25 0,0 0 0,-24-24 16,24 24-16,0 0 15,0 0 1,1 0 0</inkml:trace>
  <inkml:trace contextRef="#ctx0" brushRef="#br0" timeOffset="198366.04">30181 9898 0,'-24'0'15,"0"0"-15,0 24 0,0-24 16,0 24-16,24 0 0,-24-24 0,0 0 16,24 25-16,-24-25 0,0 24 0,24 0 47,0 0-32,0 0-15,0 0 16,0 0-16,24-24 0,0 0 0,-24 24 15,24 0-15,0-24 0,0 0 16,0 0-16,-24 24 16,24-24-1,0 0 1,0 0 0,0 0-16,0 0 15,-24-24-15,0 0 0,25 24 0,-1 0 16,-24-24-1,24 24-15,-24-24 16,24 24-16,-24-24 16,0 0-16,-24 24 78,0 0-78,24 24 0,-24 0 15,24 0-15,0 0 0,-25-24 0,25 24 0,0 0 0,0 0 16,0 0-16,0 1 0,0-1 0,0 0 0,0 0 0,0 0 0,0 0 16,-24-24-16,24 24 0,0 0 0,0 0 0,0 0 15,0 0-15,0 0 0,0 1 32,24-25-17,1 0 32,-1 0-31,0 0-16</inkml:trace>
  <inkml:trace contextRef="#ctx0" brushRef="#br0" timeOffset="200497.44">24978 7177 0,'-24'0'0,"0"0"0,0 0 16,24-24-16,-24 24 0,0 0 15,24-24-15,-24 24 0,0 0 16,0 0-16,0 0 15,24-24-15,-24 24 0,0 0 0,-1 0 0,1-25 16,0 25-16,0 0 0,0 0 16,0 0-1,0 0 17,0 0-32,0 0 0,0 0 15,0 0-15,-1 0 0,1 0 0,0 0 16,0 0-16,24 25 0,-24-25 0,0 0 15,0 24-15,0-24 16,24 24-16,-24-24 0,24 24 16,-24-24-16,24 24 0,-24-24 15,24 24-15,-24-24 16,24 24-16,-25-24 16,25 24-16,-24-24 0,24 24 0,-24-24 15,24 24-15,0 0 0,-24-24 0,24 24 16,0 1-16,-24-25 0,24 24 0,-24-24 0,24 24 15,-24 0-15,24 0 0,-24 0 16,24 0-16,-24-24 0,24 24 16,-24 0-16,24 0 0,-24 0 0,24 0 15,0 1-15,0-1 0,-25-24 0,25 24 0,0 0 0,0 0 16,0 0-16,0 0 0,-24-24 0,24 24 0,0 0 0,0 0 0,-24-24 16,24 24-16,0 0 0,0 1 0,0-1 0,0 0 15,0 0-15,0 0 0,0 0 0,0 0 0,0 0 16,-24-24-16,24 24 0,0 0 0,0 0 0,0 0 15,0 1-15,0-1 0,0 0 0,0 0 16,0 0-16,0 0 0,0 0 0,0 0 16,0 0-16,0 0 0,0 0 0,24-24 0,-24 24 0,24-24 15,-24 25-15,0-1 0,0 0 0,24-24 16,-24 24-16,0 0 0,25 0 0,-25 0 16,24 0-16,0 0 0,-24 0 15,24-24-15,-24 24 0,0 0 0,24-24 0,-24 25 0,24-25 0,0 24 16,-24 0-16,24-24 0,-24 24 0,24 0 0,0-24 15,0 24-15,-24 0 0,25-24 0,-25 24 0,24-24 0,0 24 16,0-24-16,0 0 0,-24 24 16,24-24-16,-24 24 0,24-24 0,0 0 0,0 0 15,0 0-15,0 0 16,0 0-16,1 0 0,-1 0 0,0 0 0,0 0 0,0 0 16,0 0-16,0 0 0,0 0 0,0 0 0,0 0 0,0 0 15,25-24-15,-25 24 0,0 0 0,0 0 0,0 0 0,0 0 16,0 0-16,0 0 0,0-24 0,0 24 0,0 0 15,-24-24-15,25 24 16,-1 0-16,-24-24 0,0 0 0,24 24 16,-24-24-16,24 24 0,-24-24 0,0 0 0,24 24 0,-24-24 15,24 24-15,-24-24 0,24-1 0,-24 1 0,0 0 0,24 24 16,-24-24-16,0 0 0,24 24 0,-24-24 0,0 0 0,24 24 0,-24-24 0,0 0 16,24 0-16,-24 0 0,0 0 0,0-1 0,25 1 0,-25 0 0,0 0 0,0 0 15,0 0-15,0 0 0,0 0 0,0 0 0,0 0 0,0 0 16,0 0-16,0-25 0,0 1 0,0 24 0,0-48 15,0 48-15,0 0 0,0 0 0,0 0 0,0-1 0,0 1 0,0 0 0,0 0 0,0 0 16,-25 24-16,25-24 0,0-24 0,0 24 0,-24 24 0,24-24 0,-24 24 16,24-48-16,0 23 0,0 1 0,-24 24 0,24-24 0,0 0 0,0 0 0,0 0 0,0 0 15,-24 24-15,24-24 0,0 0 0,0 0 16,0 0-16,-24 24 16,24-24-16,0-1 0,-24 25 0</inkml:trace>
  <inkml:trace contextRef="#ctx0" brushRef="#br0" timeOffset="203201.86">20233 6936 0,'-24'0'0,"0"0"0,0 0 16,24-24-16,-24 24 0,0 0 0,0 0 0,0 0 15,0 0-15,-1 0 0,1 0 0,0 0 16,0 0-16,0 0 0,0 0 0,0 0 0,24 24 0,-24-24 0,0 0 0,0 0 16,0 24-16,0 0 0,-1-24 0,1 0 15,24 24-15,-24-24 0,24 24 0,-24-24 0,0 24 0,24 0 0,-24-24 16,0 25-16,0-1 0,0 0 0,0 0 0,0 0 0,24 0 15,-25-24-15,25 24 0,-24 0 0,0-24 0,24 24 0,-24 0 0,0 0 16,24 0-16,-24-24 0,24 25 0,-24-1 0,24 0 16,-24 0-16,24 0 0,0 0 0,-24-24 0,24 24 0,0 0 0,0 0 0,0 0 15,0 0-15,0 0 0,0 1 0,0-1 0,0 0 0,0 0 0,0 0 0,0 0 16,0 0-16,0 0 0,0 0 0,0 0 0,0 0 0,0 0 0,0 1 0,0-1 0,0 0 16,0 0-16,0 0 0,0 0 0,0 0 0,0 0 0,0 0 0,0 0 15,0 0-15,0 0 0,0 1 0,24-25 0,-24 24 0,0 0 16,0 0-16,0 0 0,0 0 0,0 0 0,0 0 15,0 0-15,24-24 0,-24 24 0,0 0 0,0 0 0,0 1 0,24-25 0,-24 24 0,0 0 16,0 0-16,0 0 0,24 0 0,-24 0 0,0 0 0,0 0 0,24-24 0,-24 24 0,0 0 16,0 0-16,24-24 0,-24 25 0,24-1 0,-24 0 0,24-24 0,-24 24 15,0 0-15,25-24 0,-25 24 0,24 0 0,0-24 0,-24 24 0,24-24 16,-24 24-16,24 0 0,0 0 0,0-24 0,-24 24 0,24-24 16,0 0-16,-24 25 0,24-25 0,0 24 15,1-24-15,-1 0 0,0 0 0,0 0 0,0 0 0,0 0 16,24 0-16,-24 0 0,0 0 0,0 0 0,0 0 0,1 0 0,-1 0 15,0 0-15,0 0 0,0 0 0,0-24 0,0 24 0,0 0 0,0-25 0,0 25 0,0 0 16,1-24-16,-1 0 0,0 0 0,0 24 0,-24-24 0,24 24 0,-24-24 0,24 24 0,-24-24 0,0 0 0,24 24 16,-24-24-16,24 24 0,-24-24 0,0 0 0,24 24 0,-24-24 0,24 24 0,-24-25 0,0 1 0,24 0 15,-24 0-15,0 0 0,0 0 0,25 24 0,-25-24 0,0-24 0,0 24 0,24 24 0,-24-24 0,0 0 16,0-1-16,24 25 0,-24-24 0,0 0 0,0 0 0,0-24 0,0 24 0,0 0 0,0 0 0,24 24 16,-24-24-16,0 0 0,0 0 0,0-1 0,0 1 0,0 0 0,0 0 0,0 0 0,24 0 15,-24 0-15,0 0 0,0 0 0,0 0 0,24 24 0,-24-24 0,0 0 0,0-1 0,0-23 0,0 0 0,0 24 16,0 0-16,0 0 0,0 0 0,0 0 0,0 0 0,0 0 0,0-1 0,0 1 0,0 0 15,0-24-15,0 24 0,0 0 0,0 0 0,-24 24 0,24-48 0,0 24 0,-24 24 0,24-24 0,0-1 0,-24 1 0,24 0 16,-24 0-16,0 24 0,24-24 0,0 0 0,-25 0 0,25 0 0,-24 24 16,24-24-16,-24 24 0,24-24 0,-24 24 0,24-24 0,-24 24 0,24-24 15,-24 24-15,24-25 0,-24 25 0,24-24 0,-24 24 0,24-24 16,-24 24 31,0 0-47,0 0 15</inkml:trace>
  <inkml:trace contextRef="#ctx0" brushRef="#br0" timeOffset="204668.63">15030 10982 0,'-24'0'16,"0"0"-1,0 0-15,0 0 0,24 24 0,-24-24 16,24 24-16,-24-24 0,0 0 0,24 24 0,-24-24 0,0 24 16,0-24-16,24 24 0,-25-24 0,25 24 0,-24-24 15,24 25-15,-24-1 0,24 0 0,-24 0 0,0 0 16,24 0-16,-24 0 0,24 0 0,0 0 15,0 0-15,0 0 0,-24 0 0,24 1 16,0-1-16,0 0 0,0 0 0,0 0 0,0 0 0,0 0 16,0 0-16,0 0 0,0 0 0,0 0 0,0 0 15,0 1-15,0-1 0,0 0 0,0 0 0,0 0 16,0 0-16,0 0 0,0 0 0,0 0 0,0 0 0,0 0 16,0 0-16,0 1 0,0-1 0,0 0 15,0 0-15,0 0 0,0 0 0,0 0 0,0 0 0,24 0 0,-24 0 0,0 0 16,0 0-16,24-24 0,-24 25 0,0-1 0,24-24 0,-24 24 0,0 0 0,24 0 15,-24 0-15,0 0 0,24-24 0,-24 24 0,24-24 0,-24 24 16,25-24-16,-25 24 0,24-24 16,0 0 15,0 0-15,0 0-16,0 0 0,0 0 0,-24-24 0,24 24 0,0 0 0,0 0 15,0-24-15,1 24 0,-1 0 0,-24-24 0,24 24 0,0 0 0,0-24 0,0 0 16,0 24-16,-24-24 0,24 24 0,0-24 0,0 24 0,0 0 0,-24-24 0,24 0 15,1 24-15,-25-25 0,24 25 0,0-24 0,-24 0 0,24 24 0,-24-24 0,0 0 16,24 24-16,-24-24 0,0 0 0,0 0 0,0 0 0,0 0 16,24 24-16,-24-24 0,0 0 0,0-1 0,0 1 0,0 0 0,0 0 15,0 0-15,0 0 0,0 0 0,0 0 16,0 0-16,0 0 0,-24 24 0,24-24 0,0 0 0,0-1 0,-24 1 0,24 0 16,0 0-16,-24 0 0,24 0 0,0 0 0,-24 24 0,24-24 0,0 0 15,0 0-15,0 0 0,-24 24 0,24-24 0,0-1 0,0 1 0,0 0 0,-25 24 0,25-48 0,0 24 0,0 0 16,0 0-16,0 0 0,-24 24 0,24-24 0,0 0 0,-24 0 0,24-1 0,0 1 0,0 0 0,-24 24 0,24-24 15,0 0-15,0 0 0,0 0 0,-24 24 0,24-24 0,0 0 0,0 0 16,-24 24-16,24-24 0</inkml:trace>
  <inkml:trace contextRef="#ctx0" brushRef="#br0" timeOffset="207163.26">14356 6936 0,'-24'0'0,"0"0"16,0 0-16,0 0 15,0 0-15,-1 0 16,1 0-16,0 0 0,0 0 0,0 0 16,0 0-16,0 0 0,24 24 0,-24-24 0,0 0 0,24 24 15,-24-24-15,0 0 0,24 24 0,-24-24 0,24 24 0,-25-24 0,25 24 0,-24-24 0,0 0 16,24 24-16,-24-24 0,24 25 0,0-1 0,-24-24 0,24 24 0,-24-24 0,0 24 0,24 0 15,-24-24-15,24 24 0,-24 0 0,24 0 0,-24-24 0,24 24 0,-24-24 16,24 24-16,0 0 0,-25-24 0,25 24 0,0 1 0,-24-25 0,24 24 0,0 0 0,-24-24 16,24 24-16,-24-24 0,24 24 0,0 0 0,-24-24 0,24 24 0,0 0 0,-24-24 0,24 24 0,0 0 15,-24-24-15,24 24 0,-24 0 0,24 1 0,-24-1 0,24 0 0,0 0 0,0 0 16,-24 0-16,24 0 0,0 0 0,0 0 0,-24-24 0,24 24 0,0 0 0,0 0 16,0 1-16,0-1 0,0 0 0,0 0 0,-24-24 0,24 24 0,0 0 15,0 0-15,0 0 0,0 0 0,0 0 0,0 0 0,0 0 0,0 1 0,0-1 0,0 0 16,0 0-16,0 0 0,0 0 0,0 0 0,0 0 0,0 0 0,0 0 0,0 0 0,0 0 15,0 1-15,0-1 0,0 0 0,0 0 0,0 0 0,0 0 16,0 0-16,0 0 0,0 0 0,0 0 0,24 0 0,-24 0 0,0 1 16,24-25-16,-24 24 0,0 0 0,24 0 0,-24 0 0,24 0 15,0 0-15,-24 0 0,24-24 0,-24 24 0,24-24 16,-24 24-16,24-24 0,-24 24 0,24-24 0,-24 24 0,24-24 16,0 25-16,1-25 15,-1 0-15,0 0 0,0 0 0,0 0 0,0 0 16,0 0-16,0 0 0,0 0 0,0 0 0,0 0 0,1 0 0,-1 0 0,0 0 15,0 0-15,0 0 0,0 0 0,0 0 0,0-25 0,0 1 0,0 24 0,0-24 16,0 24-16,1 0 0,-25-24 0,24 24 0,0 0 0,0-24 0,-24 0 16,24 24-16,0 0 0,-24-24 0,24 24 0,0 0 15,-24-24-15,24 24 0,0 0 0,-24-24 0,0 0 16,24 24-16,1 0 0,-1 0 0,-24-24 0,24 24 0,-24-24 16,24 24-16,0 0 0,-24-25 0,24 25 0,-24-24 0,0 0 0,24 24 15,-24-24-15,0 0 0,24 0 0,-24 0 0,24 24 0,-24-24 0,0 0 16,0 0-16,0 0 0,0 0 0,24 24 0,-24-25 0,0 1 0,0 0 0,0 0 15,0 0-15,0 0 0,0 0 0,0 0 0,0 0 0,0-24 0,0 24 16,0-25-16,0 25 0,0 0 0,0-24 0,0 0 0,0 24 16,0 0-16,0 0 0,0 0 0,0-1 0,0 1 0,-24 0 0,24 0 0,0 0 0,0 0 15,0-24-15,0 24 0,-24 0 0,24 0 0,0 0 0,0-1 0,0 1 0,0 0 0,0 0 0,0 0 0,0 0 16,0 0-16,0 0 0,0-24 0,0 24 0,0 0 0,0-1 0,0 1 0,-24 24 16,24-24-16,0 0 0,0 0 0,0 0 0,0 0 0,-24 24 0,24-24 0,0 0 0,-24 0 0,24 0 15,0 0-15,-24 24 0,24-25 0,-24 1 16,24 0-16,-24 24 0,24-24 15,-24 24-15,-1 0 16,25-24-16,-24 24 16</inkml:trace>
  <inkml:trace contextRef="#ctx0" brushRef="#br0" timeOffset="208427.64">3661 10741 0,'-24'0'16,"0"0"-16,0 0 15,0 0-15,0 0 0,0 0 0,0 0 16,24 24-16,-24-24 0,24 24 0,-25-24 0,1 0 0,0 0 0,24 24 0,-24-24 0,0 0 0,0 0 16,24 24-16,-24-24 0,0 0 0,0 25 0,0-1 0,0-24 0,0 24 0,-1-24 0,-23 24 15,24-24-15,0 24 0,0 0 0,0-24 0,0 24 0,0-24 0,0 0 16,24 24-16,-24-24 0,-1 24 0,1-24 0,0 0 0,24 24 0,-24-24 0,24 24 15,-24-24-15,0 0 0,24 24 0,-24-24 0,24 25 0,0-1 0,-24-24 0,24 24 16,-24-24-16,24 24 0,-24-24 0,24 24 0,0 0 0,-24-24 16,24 24-16,0 0 0,-24-24 0,24 24 0,0 0 0,0 0 15,0 0-15,0 1 0,0-1 0,0 0 16,-25-24-16,25 24 0,0 0 0,0 0 0,0 0 0,0 0 16,0 0-16,0 0 0,0 0 0,0 0 0,0 1 15,0-1-15,0 0 0,0 0 0,0 0 0,0 0 0,0 0 0,0 0 16,25-24-16,-25 24 0,0 0 0,0 0 0,0 0 0,0 1 0,24-1 15,-24 0-15,0 0 0,0 0 0,0 0 0,24 0 0,-24 0 0,24 0 16,-24 0-16,0 0 0,0 0 0,24-24 0,-24 25 0,0-1 16,24-24-16,-24 24 0,24-24 0,-24 24 0,24-24 0,-24 24 15,24-24-15,-24 24 0,0 0 0,24-24 16,-24 24-16,24-24 0,0 0 16,1 24-16,-1-24 15,0 0-15,0 0 0,0 0 0,0 0 16,0 0-16,0 24 0,0-24 0,0 0 0,0 0 0,1 0 15,-1 0-15,0 0 0,0 0 0,0 0 0,0 0 0,0 0 16,0 0-16,0 0 0,0 0 0,0 0 16,0 0-16,-24-24 15,25 24-15,-1 0 0,0 0 0,-24-24 0,24 24 0,-24-24 16,24 0-16,0 24 0,-24-24 0,24 24 0,-24-24 0,24 24 0,-24-24 0,0 0 0,24 24 16,0-24-16,-24-1 0,24 25 0,-24-24 0,25 0 0,-25 0 0,24 24 0,0-48 0,0 24 15,-24 0-15,24 24 0,-24-24 0,24 0 0,0 0 0,-24 0 16,24 24-16,-24-25 0,0 1 0,24 0 0,-24 0 0,24 24 0,-24-24 0,24 0 15,-24 0-15,24 0 0,-24 0 0,0 0 0,25 0 0,-25 0 16,0-1-16,0 1 0,24 0 0,-24 0 0,0 0 0,24 24 0,-24-48 0,0 24 16,0 0-16,0 0 0,0 0 0,24 24 0,-24-24 0,0-1 0,0 1 0,0 0 0,0-24 15,0 24-15,0 0 0,0 0 0,0 0 0,0 0 0,0 0 16,0 0-16,0-1 0,0 1 0,0 0 0,0 0 0,0 0 0,0 0 0,0 0 0,0 0 16,-24 24-16,24-24 0,0 0 0,0 0 0,-24 24 0,24-24 0,0-1 15,-24 25-15,24-24 0,0 0 0,-25 24 0,1 0 0,24-24 16,-24 24-16,0-24 0,0 24 0,0 0 15</inkml:trace>
  <inkml:trace contextRef="#ctx0" brushRef="#br0" timeOffset="6217.31">9996 13848 0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09:48:17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28447 1782 0,'0'-24'16,"-24"24"-16,0 0 15,0 0-15,0 0 0,0 0 16,0 0-16,-1 0 0,1 0 0,0 0 0,0 0 0,0 0 0,0 0 16,0 0-16,0 0 0,0 0 0,-24 0 15,23 0-15,1 0 0,0 24 0,0-24 0,0 0 16,-48 0-16,48 0 0,24 24 0,-24-24 0,-24 0 16,23 0-16,1 24 0,0-24 0,24 24 0,-24-24 0,0 0 0,0 0 15,0 0-15,0 24 0,0-24 0,0 0 0,24 25 0,-24-25 0,-1 0 16,1 0-16,24 24 0,-24-24 0,0 24 0,0-24 0,0 0 0,0 24 15,0-24-15,0 0 0,0 24 0,0-24 0,-1 24 0,1 0 0,0-24 0,0 0 0,24 24 0,-24-24 16,0 0-16,0 24 0,0-24 0,0 0 0,0 24 0,0 0 0,0-24 0,-1 0 0,1 0 16,24 24-16,-24-24 0,0 0 0,24 25 0,-24-25 0,0 0 0,0 24 15,0 0-15,0-24 16,24 24-16,-24-24 0,0 0 0,24 24 0,-25-24 16,25 24-16,-24-24 0,24 24 0,0 0 15,-24-24-15,24 24 0,-24-24 0,24 24 0,0 0 0,-24-24 0,24 24 16,-24-24-16,24 25 0,-24-1 0,0 0 0,24 0 15,-24-24-15,24 24 0,-24 0 0,24 0 0,0 0 0,-24-24 16,0 24-16,24 0 0,0 0 0,-25-24 0,25 24 0,0 1 16,0-1-16,-24-24 0,24 24 0,0 0 0,0 0 15,0 0-15,0 0 0,0 0 16,0 0-16,0 0 0,0 0 16,0 0-16,0 1 0,0-1 0,0 0 15,0 24 1,0-24-16,0 0 0,24-24 0,-24 24 0,0 0 0,0 0 15,25-24-15,-25 24 0,0 0 0,24-24 0,-24 25 0,0-1 0,0 0 16,24-24-16,-24 24 0,0 0 0,24-24 0,-24 24 0,0 0 0,0 0 0,24-24 16,0 24-16,-24 0 0,24-24 0,-24 24 0,24 0 15,-24 1-15,24-25 0,-24 24 0,24-24 0,-24 24 0,24-24 16,-24 24-16,0 0 0,24-24 0,-24 24 16,25-24-16,-1 0 0,-24 24 15,24-24-15,-24 24 0,24 0 0,0-24 16,-24 24-16,24-24 0,0 24 0,0-24 0,-24 24 15,24-24-15,-24 25 0,24-25 0,0 0 0,-24 24 0,25-24 0,-1 0 0,-24 24 0,24-24 16,0 0-16,-24 24 0,24-24 0,0 24 0,0-24 0,0 0 16,-24 24-16,24-24 0,0 0 0,0 0 0,-24 24 0,24-24 0,25 0 15,-25 24-15,0-24 0,0 24 0,0-24 0,0 0 0,0 0 16,0 0-16,-24 24 0,24-24 0,0 0 0,1 0 0,-1 0 0,0 0 0,0 0 16,0 0-16,0 0 0,0 24 0,0-24 15,0 0-15,0 0 0,0 0 0,1 0 0,-1 0 0,0 0 16,0 0-16,0 0 0,0 0 0,0 0 0,0 0 0,0 0 15,0 0-15,0 0 0,0-24 0,1 24 0,-1 0 0,0 0 0,0 0 16,0 0-16,0 0 0,0-24 0,0 24 0,0 0 0,-24-24 0,24 24 0,0 0 16,1 0-16,-1 0 0,0 0 0,0-24 0,0 24 0,0 0 0,0 0 15,0 0-15,0-24 0,0 24 0,0 0 0,0 0 0,-24-24 0,25 24 0,-1 0 0,-24-24 0,24 24 16,0 0-16,0 0 0,0 0 0,-24-24 0,24 24 0,0 0 0,0 0 0,0-24 16,0 24-16,1 0 0,-1-24 0,0-1 0,0 25 15,0 0-15,0-24 0,0 24 0,0-24 0,0 24 16,0 0-16,-24-24 0,0 0 0,24 24 0,-24-24 15,24 24-15,1-24 0,-1 24 0,-24-24 0,24 24 16,-24-24-16,24 24 0,-24-24 0,24 24 0,0-24 0,0 0 16,-24-1-16,24 25 0,-24-24 0,24 24 0,0-24 0,-24 0 15,24 24-15,-24-24 0,0 0 0,25 24 0,-25-24 0,0 0 16,0 0-16,24 24 0,-24-24 0,0 0 0,0 0 16,0-1-16,24 25 0,-24-24 0,0 0 0,24 0 15,-24 0-15,0 0 0,0 0 0,0 0 0,0 0 16,0 0-16,0 0 0,0 0 0,0-1 0,0 1 0,0 0 15,0 0-15,0 0 0,0 0 0,0 0 0,0 0 0,0 0 16,0 0-16,0 0 0,0 0 0,0-1 0,0 1 0,-24 0 16,24 0-16,0 0 0,-24 0 0,24 0 0,0 0 15,0 0-15,-24 24 0,24-24 0,0 0 16,-25 24-16,25-24 0,0-1 0,0 1 16,0 0-16,-24 24 0,0 0 15,24-24-15,0 0 16,-24 24-16,24-24 0,-24 24 15,24-24-15,0 0 0,-24 24 0,0-24 0,0 0 16,24 0-16,-24 24 0,24-24 0,-24 24 0,24-25 16,-24 25-16,24-24 0,-25 24 0,25-24 0,-24 24 15,24-24-15,-24 24 0,0-24 0,0 24 16,24-24-16,-24 24 0,24-24 0,-24 24 16,24-24-16,-24 24 0,0 0 0,24-24 15,-24 24-15,0 0 0,0-24 0,-1 0 16,25 0-16,-24 24 0,0 0 0,0 0 0,24-25 15,-24 25-15,0 0 0,0-24 0,0 24 16,0 0-16,0-24 0,0 24 16,24-24-16,-25 24 0,1 0 0,0 0 15,24-24-15,-24 24 0,0 0 0,0 0 0,24-24 16,-24 24-16,0 0 0,0 0 16,0 0-16,24-24 0,-24 24 0,24-24 0,-24 24 15,-1 0-15,1 0 0,0 0 16,24-24-16,-24 24 15</inkml:trace>
  <inkml:trace contextRef="#ctx0" brushRef="#br0" timeOffset="5344.71">27941 2890 0,'-24'0'94,"0"0"-79,0 0-15,0 0 47,24 24-47,0 0 0,0 0 16,0 0-16,24-24 78,-24-24-62,0 0-1</inkml:trace>
  <inkml:trace contextRef="#ctx0" brushRef="#br0" timeOffset="5922.9">27532 2938 0,'-24'0'31,"0"0"-16,-1 0-15,1 0 0,0 0 16,0 0-16,0 0 0,0 0 16,0 0-16,0 0 0,0 0 15,0 0-15,0 0 0,-1 0 0,25 24 0,-24-24 0,0 0 0,0 0 0,0 0 16,0 0-16,0 0 0,24 24 0,-24-24 0</inkml:trace>
  <inkml:trace contextRef="#ctx0" brushRef="#br0" timeOffset="6324.86">26255 2986 0,'-24'0'47,"0"0"-32,0 0-15,0 0 0,0 0 0,0 0 16,-1 0-16,25 24 0,-24-24 0,0 0 0,0 0 0,0 0 0,0 0 0,0 0 16,0 0-16,24 24 0,-24-24 0,0 0 0,0 0 0,0 0 0,-1 0 15,1 0-15,0 0 0,0 0 0,0 0 16,0 0-16</inkml:trace>
  <inkml:trace contextRef="#ctx0" brushRef="#br0" timeOffset="6677.85">24954 3107 0,'-24'0'16,"0"0"-16,0 0 15,0 0-15,0 0 0,24 24 0,-24-24 16,0 0-16,0 0 0,0 0 16,0 0-16,-1 0 0,1 0 0,0 0 15,24 24-15,-24-24 0,0 0 0,0 0 16,0 0-16,0 0 0,0 0 16</inkml:trace>
  <inkml:trace contextRef="#ctx0" brushRef="#br0" timeOffset="7038.5">23172 3203 0,'-24'0'94,"0"0"-78</inkml:trace>
  <inkml:trace contextRef="#ctx0" brushRef="#br0" timeOffset="7424.5">21679 3251 0,'-25'0'0,"1"0"0,0 0 0,0 0 16,0 0-16,0 0 0,0 0 15,24 24-15,-24-24 47,0 0-15</inkml:trace>
  <inkml:trace contextRef="#ctx0" brushRef="#br0" timeOffset="10066.39">21125 1830 0,'0'24'94,"24"-24"-79,0 0-15,0 0 0,0 0 0,0 0 16,0 0-16,0 0 0,0 0 0,0 0 0,0 0 16,0 0-16,1 0 0,-1 0 0,0 0 0,0 0 0,0 0 15,0 0-15,0 0 0,0 0 0,0 0 0,0 0 16,0 0-16,1 0 0,-1 0 16,0 0-16,0 0 0,0 0 0,0 0 0,0 0 15,0 0-15,0 0 0,0 0 0,0 0 0,0 0 0,1 0 16,-1 0-16,0 0 0,0 0 0,0 0 0,0 0 0,0-24 0,0 24 15,0 0-15,0 0 0,0 0 0,-24-24 0,25 24 0,-1 0 0,0 0 0,0 0 16,0 0-16,0 0 16,0 0 15,0 0-31,0 0 16,0 0-16,0 0 0,0 0 0,1 0 0,-1 0 15,0 0-15,0 0 0,0 0 0,0 0 0,0 0 16,0 0-16,0 0 0,0 0 0,0 0 0,1 0 0,-1 0 15,0 0-15,0 0 16,0 0-16,0 0 16,-24 24-16,24-24 0,0 0 0,0 0 0,0 0 15,0 0-15,0 0 0,1 0 0,-1 0 0,0 0 0,0 0 16,0 0-16,0 0 0,0 0 0,0 0 0,0 0 0,0 0 0,0 0 0,1 0 16,-1 0-16,0 0 0,0 0 0,0 0 0,0 0 0,0 0 0,0 0 0,0 0 15,0 0-15,0 0 0,1 0 0,-1 0 0,0 0 16,0 0-16,0 0 0,0 0 15,0 0 1,24 0-16,-24 0 0,0 0 16,25 0-16,-1 0 0,-24 0 0,0 0 0,0 0 0,0 0 0,0 0 15,0 0-15,0 0 0,0 0 0,1 0 0,-1 0 0,0 0 0,0 0 0,0 0 16,0 0-16,0 0 0,0 0 0,0 0 0,0 0 16,0 0-16,0 0 0,1 0 0,-1 0 15,0 0-15,0 0 0,0 0 0,0 0 16,0 0-16,0 0 15,0 0-15,0 0 0,0 0 16,1 0-16,-1 0 0,0 0 0,0 0 0,0 0 0,0 0 16,0 0-16,0 0 0,0 0 0,0 0 0,0 0 0,0 0 15,1 0-15,-1 0 0,0 0 0,0 0 16,0 0-16,0 0 0,0 0 0,0 0 16,0 0-16,0 0 0,0 0 15,1 0-15,-1 0 0,0 0 0,0 0 16,0 0-16,0 0 0,0 0 0,0 0 15,0 0-15,0 0 0,0 0 0,0 0 0,1 0 16,-1 0-16,0 0 0,0 0 0,0 0 16,0 0-16,0 0 0,0 0 0,24 0 15,-24 0-15,1 0 0,-1 0 0,0 0 0,0 0 0,0 0 0,0 0 0,0 0 0,0 0 16,0 0-16,0 0 0,0 0 0,25 0 0,-25 0 0,0 0 0,0 0 0,0 0 16,0 0-16,0 0 0,0 0 0,0 24 0,0-24 0,0 0 0,1 0 0,-1 0 15,0 0-15,0 0 0,0 0 16,0 0 15,-48 0 78,0 0-109,0-24 0,0 24 0,24-24 0,-24 24 0,-1 0 16,1 0-16,24-24 0,-24 24 0,0 0 0,0 0 0,0 0 16,0 0-16,0 0 0,24-24 0,-24 24 0,0 0 0,0 0 15,-1 0-15,1 0 16,24-24 46,-24 0 1,0 24-47,24-24-16,-24 24 31,24-24-31,-24 24 15,24-24-15,-24 24 0,24-24 16,-24 24-16,24-25 16,24 50 77,-24-1-93,24-24 0,0 0 16,0 24-16,0-24 0,0 24 0,0-24 16,1 0-16,-25 24 0,24-24 0,-24 24 0,24-24 15,-24 24-15,24-24 0,-24 24 32,24-24-32,-24 24 15,0 0-15,0 0 16,0 0-16,-24-24 0,24 25 15,0-1-15,-24-24 0,24 24 0,-24-24 0,24 24 0,0 0 16,-24-24-16,24 24 0,0 0 0,0 0 16,-25-24-16,1 0 47,0 0-47,24 24 15,-24-24-15,0 0 0,0 0 0,0 0 0,0 0 0,0 0 0,24 24 16,-24-24-16,0 0 0</inkml:trace>
  <inkml:trace contextRef="#ctx0" brushRef="#br0" timeOffset="11388.5">20619 2143 0,'0'-24'62,"0"0"-62,24 24 16,-24-24-16,24 0 0,-24 0 0,0 0 0,24 24 16,-24-24-16,24 24 0,-24-24 0,0 0 0,24 0 0,-24-1 0,24 25 15,-24-24-15,0 0 0,24 24 0,-24-24 0,0 0 0,0 0 16,24 24-16,-24-24 0,0 0 0,0 0 0,24 0 15,-24 0-15,0 0 16,25 24 93,-1 0-93,-24 48 0,0-24-16,24 0 0,-24 0 0,24 0 0,-24 0 0,24-24 0,-24 24 15,0 0-15,24-24 0,-24 24 0,0 0 0,24-24 0,-24 25 16,0-1-16,0 0 0,24-24 0,-24 24 0,24-24 0,-24 24 16</inkml:trace>
  <inkml:trace contextRef="#ctx0" brushRef="#br0" timeOffset="15831.83">20884 1710 0,'-24'0'32,"-1"0"-17,25 24-15,-24-24 0,24 24 0,-24 0 16,24 0-16,0 0 0,-24-24 0,24 24 16,-24-24-16,24 24 0,0 1 15,0-1-15,24 0 16,0-24-16,0 24 15,0-24-15,1 0 0,-1 0 16,0 0-16,-24-24 16,24 24-16,-24-24 15,24 24-15,-24-24 16,0-1-16,0 1 16,0 0-16,0 0 15,-24 24 16,0 0-15,0 0 0,24 24-16,0 0 0,0 0 0,-24-24 0,24 25 0,0-1 15,0 0-15,24-24 63,-24-24-63,24 24 0,-24-24 0,0-1 15,24 25-15,0-24 0,-24 0 0,0 0 16,0 0-16,0 0 16,0 0-16,-24 24 15,0 0 17,0 24-32,24 0 15,0 0-15,-24-24 0,24 24 0,0 0 0,-25-24 0,25 24 0,0 1 16,0-1-16,0 0 0,0 0 15,25-24-15,-1 0 16,0 0-16,0 0 16,0 0-16,0 0 0,0 0 15,-24-24-15,24 0 0,-24 0 16,24 24-16,-24-25 0,0 1 0,0 0 0,0 0 16,0 0-16,0 0 0,0 0 15,-24 24-15,24-24 0,-24 24 16,0 0-1,0 0-15,0 0 16,0 24-16,24 0 0,-24 0 0,24 0 16,0 0-16,-24 0 0,24 0 0,0 1 0,0-1 15,0 0-15,0 0 0,0 0 16,24-24 31,-24-24-47,24 24 0,-24-24 15,0 0-15,0 0 0,0-1 0,0 1 16,0 0-16,0 0 0,0 0 0,0 0 16,0 0-16,-24 0 0,0 24 31,-1 0-31,1 0 16,24 24-16,0 0 0,-24-24 0,24 24 0,0 0 15,-24-24-15,24 24 0,-24 0 0,24 0 0,-24 1 0,24-1 0,0 0 16,0 0-16,0 0 0,0 0 0,0 0 15,24-24-15,0 24 0,0-24 16,0 0-16,0 0 0,1 0 0,-1 0 0,0 0 16,0 0-16,0 0 0,0 0 15,0 0-15,-24-24 0,0 0 0,24 24 16,0 0-16,-24-24 0,0 0 0,0 0 16,0 0-16,0 0 0,0-1 0,0 1 15,0 0-15,0 0 0,-24 24 0,24-24 0,-24 24 16,24-24-16,-24 0 0,0 24 0,0 0 0,0 0 15,24-24-15,-24 24 0,0 0 0,-1 0 16,1 0-16,24 24 0,-24-24 16,24 24-16,0 0 0,-24-24 0,24 24 0,-24-24 0,24 24 0,0 0 0,0 0 15,0 1-15,0-1 0,0 0 0,0 0 0,0 0 16,0 0-16,0 0 0,24-24 0,-24 24 16,24-24-16,0 0 46,0 0-46,1-24 16,-25 0-16,0 0 0,24 24 0,-24-24 16,0 0-16,0 0 0,0 0 0,0-1 15,0 1-15,0 0 0,0 0 16,-24 24-16,-1 0 0,1 0 31,0 0-31,0 0 16,0 24-16,24 0 0,-24-24 0,24 24 0,0 1 0,-24-25 0,24 24 15,0 0-15,0 0 0,0 0 0,0 0 16,0 0-16,0 0 0,24-24 0,0 24 16,0-24-16,0 0 0,0 0 0,0 0 15,1 0-15,-1 0 0,0 0 0,0 0 16,0 0-16,-24-24 0,24 24 0,-24-24 0,24 24 16,-24-24-16,0 0 0,24 24 0,-24-24 0,24 24 0,-24-24 0,0 0 15,0 0-15,0-1 0,0 1 16,0 0-16,0 0 0,-24 24 0,24-24 0,-24 24 0,24-24 15,0 0-15,-24 24 0,0 0 0,24-24 0,-24 24 0,0 0 16,0 0-16,0 0 16,-1 0-16,1 0 0,0 0 15,0 0-15,24 24 0,-24-24 0,24 24 0,-24 0 0,24 0 16,-24 0-16,24 0 0,0 0 0,0 1 0,0-1 16,0 0-16,0 0 0,0 0 0,0 0 15,0 0-15,24-24 16,0 0 15,0 0-31,-24-24 0,24 24 16,0-24-16,-24 0 0,24 24 15,-24-24-15,0 0 0,0 0 0,0-1 16,0 1-16,0 0 0,0 0 0,-24 24 16,24-24-16,-24 24 15,0 0-15,0 0 16,0 0-16,0 0 15,0 0-15,24 24 0,-24-24 0,24 24 0,-24 0 16,24 0-16,0 1 0,-24-25 0,24 48 0,0-24 0,0 0 16,0 0-16,0 0 0,0 0 0,24-24 15,-24 24-15,24-24 0,0 0 0,0 0 16,0 0-16,0 0 16,0 0-16,0 0 0,0 0 15,0 0-15,1 0 0,-25-24 0,24 24 16,-24-24-16,0 0 0,24 24 0,-24-24 0,0 0 15,0 0-15,0 0 0,0 0 0,0-1 16,0 1-16,0 0 0,0 0 16,-24 24-16,24-24 0,-24 24 0,-1 0 15,1 0 17,24 24-32,0 0 15,0 0-15,0 0 16</inkml:trace>
  <inkml:trace contextRef="#ctx0" brushRef="#br0" timeOffset="18466.87">24545 1903 0,'-24'0'0,"0"0"16,48 0 156,0 0-172,0 0 0,0 0 15,0 0-15,0 0 0,0 0 16,0 0-16,1 0 0,-1 0 15,0 0-15,0 0 0,0 0 0,0 0 16,-24-25-16,24 25 0,0 0 0,0 0 0,0 0 16,0 0-16,0 0 0,1 0 0,-1 0 0,0 0 15,0 0-15,0 0 0,-48 0 203,0 0-203,24-24 0,-24 24 0,0 0 16</inkml:trace>
  <inkml:trace contextRef="#ctx0" brushRef="#br0" timeOffset="19539.96">24882 1854 0,'0'24'125,"0"1"-125,0-1 0,0 0 16,0 0-16,0 0 0,0 0 0,0 0 15,0 0-15,0 0 0,0 0 0,0 0 16,0 0-16,0 1 0,0-1 0,0 0 0,0 0 0,0 0 16,0 0-16,0 0 0,0 0 0,0 0 15,0 0-15,0 0 0,0 0 0,0 1 16,0-1-16,0 0 0,0 0 0,0 0 16,0 0-16,0 0 0,0 0 0,0 0 15,0 0-15,0 0 0,0 0 0,0 1 16,0-1-16,0 0 0,0 0 15,0 0-15,0 0 0,0 0 16,0 0-16,0 0 0,0 0 16,0 0 62,0 0-78,-24 1 0,24-1 15,-24-24 95,0 0-110,0 0 15,0 0-15,0 0 0,0 0 0,-1-24 16,1 24-16,0 0 0,0 0 0,0 0 0,24-25 0,-24 25 0,0 0 0,0 0 0,0 0 16,0 0-16,0 0 0,-1 0 0,1 0 0,0 0 0,0 0 0,0 0 15,0 0-15,0 0 0,0 0 0,0 0 16,24 25-16,-24-25 0,0 0 16,0 0-1,48 0 95,0 0-110,-24 24 0,24-24 0,0 0 0,0 0 0,0 0 15,0 0-15,0 0 0,0 0 0,0 0 0,25 0 0,-25 0 0,0 0 0,0 0 16,0 0-16,0 0 0,24 0 0,-24 0 0,0 0 0,0 0 0,1 0 0,-1 0 0,0 0 15,24 0-15,-24 0 0,0 0 0,24 0 0,-24 0 0,0 0 0,0 0 16,1 0-16,-1 0 0,0 0 0,0 0 156,0 0-156,-24-24 16,0-1-16,24 25 0</inkml:trace>
  <inkml:trace contextRef="#ctx0" brushRef="#br0" timeOffset="20508.29">25219 2240 0,'0'24'32,"0"0"-32,0 0 0,0 0 0,0 0 0,0 0 0,0 0 15,0 24-15,0-23 0,-24-25 0,24 24 0,0 0 0,0 0 16,0 0-16,0 0 0,-24-24 0,24 24 0,0 0 0,0 0 16,0 0-1,0-48 126,0 0-141,0 0 15,0 0-15,0 0 0,0 0 16,24 24-16,-24-24 0,0 0 16,24 24-16,-24-24 0,24 24 0,-24-25 15,25 25-15,-1 0 0,-24-24 0,24 24 0,0 0 16,0 0 0,0 0-16,0 0 15,0 0-15,0 0 16,-24 24-16,24-24 15,-24 25-15,0-1 0,0 0 16,0 0-16,0 0 16,-24-24-16,0 0 0,24 24 0,-24-24 15,0 0-15,24 24 0,-24-24 0,0 0 0,24 24 0,-24-24 16,0 0-16,0 0 0,-1 0 16,1 0-16,0 0 0,0 0 15,0-24-15,0 24 0,0 0 16,0 0-16,24-24 0,-24 24 0,0 0 0,48 0 62</inkml:trace>
  <inkml:trace contextRef="#ctx0" brushRef="#br0" timeOffset="21741.8">27291 1927 0</inkml:trace>
  <inkml:trace contextRef="#ctx0" brushRef="#br0" timeOffset="-148156.97">27917 3010 0,'-24'0'63,"0"0"-32,24-24-15,-24 24-16,0 0 0,24-24 0,-24 24 0,0 0 15,0-24-15,-1 24 0,25-24 0,-24 24 0,0 0 0,0-24 0,0 24 16,0 0-16,24-24 0,-24 24 0,0 0 0,0 0 16,24-24-16,-24 24 0,24-24 0,-24 24 15,-1 0-15,25-24 0,-24 24 16,0 0-16,24-24 15,-24 24-15,0 0 0,0 0 16,24-25-16,-24 25 16,0 0-16,24-24 0,0 0 15,-24 24-15,0 0 0,24-24 0,-24 24 16,-1 0-16,25-24 16,-24 24-16,0 0 15,24-24 16,-24 24-31,24-24 0,-24 24 16,24-24-16,-24 24 0,0 0 16,24-24-16,-24 24 0,24-24 15,-24 24-15,24-24 0,-24 24 16,24-24-16,-24 24 0,24-25 94,-24 25-94,24-24 15,0 0 63,-25 24-62,25-24-16,0 0 16,-24 24-1,24-24-15,-24 24 16,24-24-16,0 0 16,0 48 187,0 0-203,0 0 15,0 0 1,-24-24-16,24 24 16,0 0-16,0 0 0,-24-24 15,24 25-15,0-1 16,0-48 203,0-1-219,0 1 0,0 0 15,0 0-15,0 0 0,0 0 16,0 0-16,24 24 62,0 0-46,0 0 0,0 0-16,1-24 0,-1 24 0,0 0 15,0 0-15,0 0 0,0 0 0,0 0 0,0 0 0,0 0 16,0 0-16,0 0 0,0 0 0,1 0 0,-1 0 15,0 0-15,0 0 0,0 0 16,0 0 47</inkml:trace>
  <inkml:trace contextRef="#ctx0" brushRef="#br0" timeOffset="-147051.03">26857 2216 0,'24'0'125,"-24"-24"-110,24 24-15,-24-25 16,0 1 0,0 0-16,-24 24 62,0 0-62,0 0 16,24 24-16,-24-24 0,24 24 0,-24 1 0,0-25 15,24 24-15,0 0 0,-24-24 0,24 24 0,-24-24 16,24 24-16,24-24 78,-24-24-78,24 24 0,0-24 16,-24 0-16,24 24 0,-24-24 0,24-1 0,-24 1 15,0 0-15,24 24 0,-24-24 0,0 0 0,24 24 0,-24-24 16,0 0-16,0 0 16,-24 24-1,0 0 1,0 0 0,0 0-16,24 24 0,0 0 0,-24-24 0,24 24 0,-24-24 0,24 24 0,-24 0 15,24 0-15,-24-24 0,24 24 0,-24-24 0,24 25 0,-25-1 0,25 0 0,0 0 16,0 0-16,-24-24 0,24 24 0,0 0 0,0 0 15,0 0-15,24-24 16,1 0 15,-1 0-31,-24-24 0,24 24 0,-24-24 0,24 0 16,-24 0-16,24 24 0,-24-24 0,24 24 0,-24-24 0,0 0 0,24 24 16,-24-24-16,24-1 0,-24 1 0,0 0 15,0 0-15,0 0 16,-24 24-16,24-24 15,-24 24 1,24 24 0,-24-24-16,24 24 0,0 0 0,0 0 0,0 0 0,-24-24 15,24 25-15,0-1 0,0 0 0,0 0 16,0 0-16,24-24 0,0 0 16,0 0-1,0 0-15</inkml:trace>
  <inkml:trace contextRef="#ctx0" brushRef="#br0" timeOffset="-146202.85">27628 2360 0,'-24'0'0,"48"0"63,0 0-63,-24 24 0,24-24 15,-24 24-15,0 0 0,24-24 0,-24 24 0,24-24 0,-24 25 16,25-25-16,-1 0 0,-24 24 0,0 0 0,24-24 0,-24 24 16,24-24-16,-24-24 156,0 0-156,0 0 0,0-1 16,0 1-16,0 0 0,24 24 0,0 0 0,-24-24 0,0 0 15,24 24-15,-24-24 0,0 0 0,24 24 0,-24-24 16,24 24-16,0 0 0,-24-24 15,24 24-15</inkml:trace>
  <inkml:trace contextRef="#ctx0" brushRef="#br0" timeOffset="-145620.7">28086 2577 0,'-24'0'31,"0"0"-15,24 24-16,0 0 0,0 0 15,-25-24-15,25 24 0,0 0 16,0 0-16,0 0 16,25-24-1,-1 0-15,-24 25 0,24-25 0,0 0 16,0 0-16,0 0 0,0 0 0,0 0 15,0 0-15,0 0 0,0 0 0,1 0 16,-25-25-16,24 25 0,0 0 0,-24-24 0,0 0 0,24 24 0,-24-24 16,24 24-16,-24-24 0,0 0 15,24 24-15,-24-24 0,0 0 0,0 0 16,0 0 0,0 0-16,-24 24 0,24-24 0,-24 24 0,0-25 15,0 25-15,0 0 0,-1 0 0,1 0 0,0 0 0,0 0 16,0 0-16,0 0 0,0 0 0</inkml:trace>
  <inkml:trace contextRef="#ctx0" brushRef="#br0" timeOffset="-139329.84">26303 1830 0,'24'0'93,"0"0"-77,1 0-16,-1 0 0,0 0 16,0 0-16,0 0 0,0 0 15,0 0 1,0 0 0,0 0-16,0 0 15,0 0-15,0 0 16,1 0-16,-25-24 15,24 24-15,0 0 0,0 0 0,0 0 16,0 0-16,0 0 0,-24-24 16,24 24-16,0 0 15,0 0-15,-24-24 0,24 24 16,1 0-16,-25-24 0,24 24 16,0 0-16,-24-24 0,24 24 0,0 0 15,-24-24-15,24 24 0,0 0 0,0 0 16,-24-24-16,24 24 15,0 0-15,-24-24 16,24 24-16,0 0 0,-24-24 0,25-1 16,-1 25-16,-24-24 15,24 24-15,0 0 0,-24-24 0,24 24 0,0-24 16,0 24-16,-24-24 0,24 24 0,0 0 16,0 0-16,-24-24 0,24 24 0,1 0 0,-1 0 0,-24-24 0,24 24 15,0-24-15,0 24 0,-24-24 0,24 24 16,-24-24-16,24 24 0,0-24 15,0 24-15,-24-24 0,24 24 0,-24-25 16,24 25-16,-24-24 0,25 24 16,-25-24-16,24 24 0,0 0 15,-24-24-15,0 0 0,24 24 0,-24-24 16,24 24-16,0 0 0,-24-24 0,24 24 16,-24-24-16,0 0 0,24 24 0,-24-24 15,24 24-15,0-24 0,-24 0 0,24 24 0,-24-25 16,0 1-16,24 24 0,-24-24 15,25 24-15,-1-24 0,-24 0 0,24 24 16,-24-24-16,0 0 0,24 24 0,-24-24 16,24 24-16,0-24 0,-24 0 0,24 24 15,-24-24-15,24 24 0,-24-24 0,24 24 0,-24-25 16,24 1-16,0 24 0,-24-24 16,25 24-16,-25-24 15</inkml:trace>
  <inkml:trace contextRef="#ctx0" brushRef="#br0" timeOffset="-138003.29">26544 1903 0</inkml:trace>
  <inkml:trace contextRef="#ctx0" brushRef="#br0" timeOffset="-137586.45">26616 1999 0</inkml:trace>
  <inkml:trace contextRef="#ctx0" brushRef="#br0" timeOffset="-137132.58">26713 2095 0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86" max="1200" units="cm"/>
          <inkml:channel name="T" type="integer" max="2.14748E9" units="dev"/>
        </inkml:traceFormat>
        <inkml:channelProperties>
          <inkml:channelProperty channel="X" name="resolution" value="63.19231" units="1/cm"/>
          <inkml:channelProperty channel="Y" name="resolution" value="38.9697" units="1/cm"/>
          <inkml:channelProperty channel="T" name="resolution" value="1" units="1/dev"/>
        </inkml:channelProperties>
      </inkml:inkSource>
      <inkml:timestamp xml:id="ts0" timeString="2021-06-08T10:01:53.7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30278 2914 0,'0'-24'15,"-24"24"-15,24-24 32,-25 24-32,1 0 0,0 0 15,0 0-15,0 0 0,0 0 16,0 0-16,0 0 0,0 0 0,0 0 0,0 0 0,24 24 15,-24-24-15,-1 0 0,1 0 0,0 0 0,0 0 0,0 24 0,-24-24 16,24 0-16,0 0 0,0 0 0,0 0 0,-1 0 0,25 24 16,-24-24-16,0 0 0,0 0 0,0 0 0,0 0 0,0 0 0,0 0 0,0 0 0,0 0 15,0 0-15,0 0 0,-1 0 0,1 24 0,0-24 0,0 0 0,0 0 0,0 0 0,0 0 0,0 24 16,0-24-16,0 0 0,0 0 0,-1 0 0,1 0 0,24 24 0,-24-24 0,0 0 16,0 0-16,24 24 0,-24-24 0,0 0 15,24 25-15,-24-1 0,0-24 0,24 24 16,-24-24-16,24 24 0,-24-24 0,0 0 0,24 24 0,0 0 15,-25-24-15,1 24 0,0-24 0,0 24 0,0-24 0,24 24 0,-24 0 16,0-24-16,0 24 0,0-24 0,24 24 0,-24-24 0,24 25 16,-24-1-16,-1-24 0,25 24 0,-24-24 0,24 24 0,-24-24 0,24 24 0,0 0 15,-24-24-15,0 24 0,24 0 0,-24-24 0,24 24 0,0 0 16,-24-24-16,24 24 0,-24 0 0,0-24 0,24 25 0,0-1 0,-24-24 16,24 24-16,0 0 0,-24-24 0,24 24 0,0 0 0,-24 0 0,-1-24 15,25 24-15,0 0 0,-24 0 0,24 0 0,0 0 16,0 1-16,-24-25 0,24 24 0,0 0 0,0 0 0,0 0 0,0 0 15,0 0-15,0 0 0,0 0 0,0 0 16,-24-24-16,24 24 0,0 0 0,0 1 0,0-1 0,0 0 0,0 0 16,0 0-16,0 0 0,0 0 0,-24-24 0,24 24 0,0 0 0,0 0 15,0 0-15,0 0 0,0 1 0,0-1 0,0 0 0,0 0 16,0 0-16,0 0 0,0 0 0,0 0 0,0 0 0,0 0 16,0 0-16,0 0 0,0 1 0,0-1 0,24-24 0,-24 24 15,0 0-15,0 0 0,24 0 0,-24 0 0,0 0 0,24 0 0,-24 0 16,24 0-16,-24 0 0,25-24 0,-25 25 0,0-1 0,24-24 0,-24 24 0,0 0 15,24-24-15,-24 24 0,24 0 0,0-24 0,-24 24 0,24 0 16,0 0-16,0-24 0,-24 24 0,24-24 0,0 24 16,0-24-16,-24 24 0,24-24 0,1 25 0,-1-25 15,0 0-15,-24 24 0,24-24 0,0 0 0,0 24 16,0-24-16,0 0 0,0 0 0,-24 24 0,24-24 16,0 24-16,1-24 0,-1 0 0,0 0 0,0 24 0,0-24 15,0 0-15,0 24 0,0-24 0,0 0 0,0 0 0,0 24 16,0-24-16,-24 24 0,25-24 0,-1 0 0,0 0 0,0 0 0,0 24 0,0-24 0,0 0 0,0 0 15,0 0-15,24 0 0,-23 24 0,-1-24 0,0 0 0,0 24 0,0-24 0,0 0 16,24 0-16,-24 0 0,0 0 0,0 0 0,0 0 0,-24 25 0,25-25 0,-1 0 0,0 0 0,0 0 16,0 0-16,0 0 0,0 0 0,0 0 0,0 0 0,0 0 0,0 0 0,1 0 15,-1 0-15,0 0 0,0 0 0,0 0 0,0 0 0,0 0 0,0 0 0,0 0 0,0 0 16,0 0-16,0 0 0,1 0 0,-1 0 0,0 0 0,0 0 0,-24-25 0,24 25 16,0 0-16,0 0 0,-24-24 0,24 24 0,0 0 0,0 0 0,0 0 0,-24-24 0,25 24 0,-1 0 15,0 0-15,0 0 0,-24-24 0,24 24 0,0 0 16,0-24-16,-24 0 0,24 24 0,0 0 0,-24-24 15,24 24-15,0 0 0,0 0 0,-24-24 0,25 24 16,-25-24-16,24 24 0,0 0 0,-24-24 0,24 24 16,-24-24-16,24 24 0,-24-24 0,24 24 0,0-25 0,0 25 0,0-24 15,-24 0-15,24 24 0,-24-24 0,24 24 0,1-24 0,-1 24 16,-24-24-16,0 0 0,24 24 0,-24-24 0,24 24 0,-24-24 0,24 24 0,-24-24 16,0 0-16,24 24 0,-24-24 0,24-1 0,-24 1 0,0 0 15,24 24-15,-24-24 0,24 24 0,-24-24 0,0 0 0,0 0 0,24 24 0,-24-24 16,0 0-16,24 24 0,-24-24 0,0 0 0,0 0 0,0-1 15,25 25-15,-25-24 0,0 0 0,24 24 0,-24-24 0,0 0 0,0 0 0,0 0 16,0 0-16,0 0 0,0 0 0,24 24 0,-24-24 0,0 0 0,0-1 16,0 1-16,0 0 0,0 0 0,0 0 0,0 0 0,0 0 15,0 0-15,0 0 0,0 0 0,0 0 0,0 0 0,0-1 16,0 1-16,0 0 0,0 0 0,0 0 0,0 0 0,0 0 16,0 0-16,0 0 0,0 0 0,0 0 0,0 0 0,-24 24 15,24-25-15,0 1 0,0 0 0,-24 24 0,24-24 16,0 0-16,0 0 0,0 0 0,-25 24 15,25-24-15,0 0 0,0 0 0,-24 24 0,24-24 16,-24 0-16,24-1 0,-24 25 0,24-24 0,-24 24 16,24-24-16,-24 0 0,24 0 0,-24 24 0,24-24 0,-24 24 0,24-24 15,-24 24-15,24-24 0,-24 24 0,24-24 0,-24 24 0,24-24 16,-25 24-16,25-24 0,-24 24 0,24-24 0,0-1 0,-24 25 0,24-24 16,-24 24-16,0 0 0,24-24 0,-24 24 0,24-24 0,-24 0 15,0 0-15,0 24 0,24-24 16,-24 24-16,24-24 0,-24 24 0,24-24 0,-25 24 15,1 0-15,24-24 0,-24 24 0,0 0 16,24-24-16,-24 24 0,0 0 16,0 0-16,0 0 31,0 0-31,24-24 0,-24 24 16,0 0-16,0 0 0,-1 0 0,1 0 15,0 0-15,0-25 0,0 25 0,0 0 16,0 0-16,24-24 0,-24 24 125,0 0-125,0 0 15,0 0 17,-1 0-17,1 0 1,0 0 0,0 0-1</inkml:trace>
  <inkml:trace contextRef="#ctx0" brushRef="#br0" timeOffset="1551.91">29916 3853 0,'-24'0'32,"0"0"-1,0 0-15,0 0-16,24-24 15,-24 24-15,0 0 0,0 0 0,0 0 16,0 0-16,-1 0 0,1 0 0,0 0 15,0 0-15,0 0 16,0 0-16,24 24 0,-24-24 0,0 0 0,24 24 16,-24-24-16,0 0 0,24 24 0,-24-24 15,24 25-15,-24-25 0,24 24 16,-25-24-16,1 0 0,24 24 0,-24-24 0,0 0 16,24 24-16,0 0 0,-24-24 15,24 24-15,-24-24 0,24 24 16,-24-24-16,24 24 0,0 0 15,-24-24-15,24 24 16,0 0-16,-24-24 16,24 24-16,0 1 0,0-1 15,0 0-15,0 0 0,0 0 16,0 0-16,0 0 0,0 0 16,0 0-16,0 0 0,0 0 15,0 0-15,0 1 16,0-1-16,0 0 0,0 0 15,0 0-15,0 0 0,24-24 0,-24 24 16,0 0-16,24-24 0,-24 24 0,0 0 16,24-24-16,-24 24 0,24-24 0,-24 24 0,24-24 15,-24 25-15,0-1 0,24-24 0,-24 24 0,24-24 16,0 24-16,1-24 0,-25 24 16,24-24-1,0 0 1,0 0-16,0 0 0,0 0 15,0 0-15,0 0 0,0 0 0,0 0 0,0 0 0,0 0 0,1 0 16,-1 0-16,0-24 0,0 24 0,0 0 0,0 0 16,0 0-16,0 0 0,0 0 0,0 0 0,-24-24 15,24 24-15,1 0 0,-1 0 0,-24-24 16,24 24-16,-24-24 0,24 24 0,0 0 0,-24-25 0,24 25 0,0-24 16,0 0-16,-24 0 0,24 24 0,0 0 15,-24-24-15,24 24 0,-24-24 0,24 0 16,-24 0-16,25 24 0,-25-24 0,24 24 0,-24-24 15,24 24-15,-24-24 0,0 0 0,24 24 0,-24-25 0,24 25 16,-24-24-16,24 0 0,-24 0 0,24 0 16,-24 0-16,0 0 0,24 0 15,-24 0-15,0 0 0,0 0 16,0 0-16,0-1 0,0 1 16,0 0-16,0 0 15,0 0-15,0 0 0,-24 24 16,24-24-16,0 0 0,0 0 0,-24 24 0,24-24 15,-24 24-15,24-24 0,-24 24 0,24-24 0,0-1 16,-24 25-16,24-24 0,-24 24 16,0 0-16,24-24 0,-25 24 15,25-24-15,-24 24 0,24-24 16,-24 24-16,0 0 0,0 0 0,24-24 16,-24 24-16,0 0 15,0 0-15,0 0 16,0 0-1,0 0-15,0 0 16,-1 0-16,1 0 78,0 0-62,0 0-16,0 0 0,0 24 15,0 0-15,0-24 16</inkml:trace>
  <inkml:trace contextRef="#ctx0" brushRef="#br0" timeOffset="7470.43">28086 1710 0,'0'24'78,"0"0"-78,24-24 0,0 24 0,-24 0 0,0 0 0,24-24 0,-24 24 0,0 0 0,24-24 15,-24 25-15,24-1 0,0 0 0,0 0 0,-24 0 0,24 0 0,-24 0 0,25-24 16,-1 24-16,-24 0 0,24 0 0,-24 0 0,48 0 0,-24 1 0,-24-1 0,24-24 0,-24 24 16,24 0-16,0-24 0,0 24 0,0 48 0,0-72 0,-24 24 0,25 0 0,-1 24 0,0-48 0,-24 25 15,24-25-15,-24 24 0,24 0 0,-24 0 0,24-24 0,-24 24 0,24-24 0,-24 24 0,0 0 0,24 0 0,-24 0 0,24 0 16,0 24-16,0-23 0,-24-1 0,25 0 0,-25 0 0,24 0 0,-24 0 16,0 0-16,24 0 0,0-24 0,-24 24 0,24 0 0,-24 0 0,0 0 0,24-24 0,-24 25 0,24 23 0,0-24 15,-24 0-15,24-24 0,-24 48 0,24 0 0,0-24 0,0 0 0,-24 0 0,25 1 0,-25-1 16,24-24-16,-24 24 0,0 0 0,24 0 0,0 0 0,-24 0 0,24-24 0,-24 24 0,0 0 0,24-24 0,-24 24 0,0 0 15,24-24-15,0 49 0,-24-25 0,24-24 0,-24 24 0,24 0 0,-24 0 0,24 0 16,1 0-16,-25 0 0,24-24 0,-24 24 0,0 0 0,24 0 0,-24 0 16,24-24-16,0 25 0,-24-1 0,24 0 0,-24 0 0,24-24 0,-24 24 0,0 0 0,24-24 15,-24 24-15,24-24 0,-24 24 0,24 0 0,-24 0 0,24-24 0,-24 24 0,0 0 16,24-24-16,-24 25 0,25-25 0,-25 24 0,0 0 0,24-24 0,-24 24 0,0 0 16,24-24-16,-24 24 0,0 0 0,24-24 0,-24 24 0,0 0 15,24 0-15,0 0 0,-24 0 0,24 1 0,-24-1 16,0 0-16,24-24 0,-24 24 0,0 0 0,24 0 0,-24 0 0,24 0 0,-24 0 0,0 0 0,24-24 15,-24 24-15,0 0 0,25 1 0,-25-1 0,0 0 0,24-24 0,-24 24 0,24-24 0,-24 48 0,0-24 0,24-24 16,-24 24-16,48 24 0,-48-24 0,0 0 0,24-24 0,-24 25 0,0-1 0,24-24 0,-24 24 0,0 0 0,24-24 0,0 24 0,-24 0 16,24 0-16,-24 0 0,0 0 0,24-24 0,-24 24 0,0 0 0,25-24 0,-1 24 0,-24 1 0,24-25 15,-24 24-15,0 0 0,24-24 0,-24 24 0,0 0 0,24-24 0,-24 24 0,0 0 0,24-24 0,0 24 0,-24 0 16,0 0-16,24-24 0,-24 24 0,0 0 0,24 1 0,-24-1 0,24-24 0,-24 24 0,24 0 0,-24 0 16,25-24-16,-25 24 0,24 0 0,-24 0 0,24 0 0,0 0 0,-24 0 0,24-24 0,-24 24 15,0 1-15,24-25 0,-24 24 0,24-24 0,-24 24 0,24-24 0,-24 24 0,0 0 0,24-24 0,-24 24 0,24-24 16,-24 24-16,24-24 0,-24 24 0,24 0 0,1-24 0,-25 24 0,24 0 15,0-24-15,-24 24 0,0 1 0,24-25 0,-24 24 16,24-24-16,-24 24 0,24-24 16,-24 24-16,0 0 0,24-24 15,-24 24-15,24-24 0,-24 24 16,24-24-16,-24 24 0,0 0 0,24-24 0,-24 24 16,24-24-16,1 0 0,-25 24 15,24-24-15,-24 24 0,0 1 16,24-25-16,-24 24 0,0 0 31,0 0-15,24-24-16,-24 24 0,0 0 0,24-24 15,-24 24-15,24-24 0,-24 24 0,24 0 0,-24 0 0,0 0 16,24-24-16,-24 24 0,0 1 0,24-1 0,-24 0 0,24-24 0,-24 24 16,24 24-16,-24-24 0,25 0 0,-25 0 0,24-24 0,-24 24 0,0 0 0,24-24 15,-24 24-15,0 1 0,24-25 0,-24 24 0,0-48 63,0-1-63,0 1 0,-24 0 15,24 0-15,-24 0 0,0 0 0,24 0 0,-25 24 0,25-24 16,-24 0-16,24 0 0</inkml:trace>
  <inkml:trace contextRef="#ctx0" brushRef="#br0" timeOffset="8646.61">27074 6478 0,'24'0'47,"-24"-24"-31,24 24-16,-24-24 0,24 24 0,-24-24 0,24 24 0,0 0 0,-24-24 0,25 24 15,-1-24-15,-24 0 0,24 24 0,0-24 0,0 24 0,-24-24 0,24 24 0,0 0 0,0-24 0,0 0 0,0-1 16,0 25-16,1-24 0,-1 24 0,-24-24 0,24 24 0,0-24 0,-24 0 0,24 24 0,0 0 0,-24-24 15,24 24-15,0 0 0,-24-24 0,0 0 0,24 24 0,0 0 0,-24-24 0,24 24 0,-24-24 0,25 24 0,-25-24 16,24 24-16,0-24 0,0-1 0,0 1 0,0 0 0,0 24 0,0-24 0,-24 0 0,24 24 16,0-24-16,0 24 0,-24-24 0,24 24 0,1-24 0,-25 0 0,24 24 0,0-24 0,0 24 0,-24-24 0,24 24 15,0-24-15,0 24 0,-24-25 0,24 25 0,-24-24 0,48 24 0,-48-24 0,24 24 0,-24-24 0,25 24 0,23-24 0,-48 0 16,24 24-16,0 0 0,-24-24 0,48 0 0,-24 24 0,0-24 0,0 0 0,0 0 0,0 24 0,-24-24 0,25 24 0,-1 0 16,0-25-16,0 25 0,-24-24 0,24 0 0,24 24 0,-48-24 0,24 24 0,0-24 0,0 24 0,-24-24 0,24 24 0,-24-24 0,49 24 0,-49-24 0,24 24 15,0-24-15,-24 0 0,24 24 0,0 0 0,-24-24 0,24 24 0,0-24 0,0 24 0,0-25 0,-24 1 0,24 24 0,0-24 16,1 24-16,-1-24 0,0 24 0,-24-24 0,24 0 0,0 24 15,-24-24-15,24 24 0,0-24 0,0 0 0,0 0 16,0 24-16,-24-24 0,24 24 0,1-24 0,-1 24 16,-24-25-16,24 25 0,-24-24 0,24 24 0,-24-24 0,24 24 0,0 0 15,-24-24-15,24 24 0,-24-24 0,24 24 0,-24-24 0,24 24 0,-24-24 0,24 24 0,0-24 16,0 24-16,-24-24 0,25 24 0,-1 0 0,-24-24 0,24 0 16,0 24-16,-24-24 0,24 24 0,0-25 0,0 25 0,0-24 15,-24 0-15,24 24 0,-24-24 0,24 24 0,0 0 0,1-24 0,-1 24 0,-24-24 0,24 0 16,0 24-16,0 0 0,-24-24 0,24 24 0,0-24 0,0 24 0,-24-24 0,24 24 0,-24-24 15,24 24-15,0-24 0,0 24 0,1 0 0,-25-25 0,24 25 0,0-24 0,-24 0 0,24 24 0,0 0 16,-24-24-16,24 24 0,0 0 0,-24-24 0,48 24 0,-48-24 0,24 24 0,-24-24 0,24 24 0,1 0 16,-25-24-16,24 24 0,0 0 0,-24-24 0,24 24 0,0-24 0,0 24 0,0-24 0,0 24 15,-24-24-15,24 24 0,0 0 0,-24-25 0,24 25 0,0-24 0,1 0 0,-1 24 0,0-24 16,0 24-16,-24-24 0,24 24 0,0 0 0,-24-24 0,24 24 0,-24-24 0,24 24 0,0-24 16,0 24-16,-24-24 0,24 24 0,1 0 0,-25-24 0,24 24 0,-24-24 0,24 24 0,0-24 15,0 24-15,0-25 0,0 25 0,0-24 0,0 24 0,-24-24 16,24 0-16,0 24 0,-24-24 0,25 24 0,-1 0 0,-24-24 0,24 24 0,0-24 0,0 0 15,0 24-15,-24-24 0,24 24 0,-24-24 0,24 24 0,0 0 0,0-48 0,0 23 0,0 1 16,1 24-16,-25-24 0,24 0 0,0 0 0,0 0 0,0 24 16,-24-24-16,24 0 0,-24 0 0,24 24 0,0-24 0,0 24 0,-24-24 15,24 0-15,0-1 0,1 1 0,-1 0 0,-24 0 0,24 24 16,-24-24-16,24 24 0,-24-24 0,24 24 0,0-24 0,0 0 0,-24 0 16,24 24-16,-24-24 0,24 24 0,0-24 0,0 24 0,-24-24 0,0-1 0,24 25 0,-24-24 0,25 24 15,-1-24-15,0 24 0,-24-24 0,0 0 0,24 24 0,0-24 0,-24 0 0,24 24 0,0 0 0,-24-24 0,24 0 0,0 0 16,0 0-16,0 24 0,-24-24 0,0-1 0,25 25 0,-25-24 0,24 24 0,-24-24 15,24 24-15,0 0 0,-24-24 0,0 0 0,24 24 0,-24-24 0,24 24 0,-24-24 0,24 24 16,-24-24-16,0 0 0,24 24 0,-48 0 109</inkml:trace>
  <inkml:trace contextRef="#ctx0" brushRef="#br0" timeOffset="14571.81">30543 1036 0,'0'24'47,"0"0"-47,0 0 0,0 0 16,0 0-16,0 0 0,0 0 15,0 0-15,0 0 0,0 0 0,0 0 0,0 1 16,0-1-16,0 0 0,0 0 0,0 0 0,0 0 15,0 0-15,0 0 0,-24-24 0,24 24 0,0 0 16,-25 0-16,25 0 0,0 1 0,0-1 0,0 0 16,-24-24-16,24 24 0,0 0 0,0 0 15,0 0-15,-24-24 0,24 24 0,0 0 0,0 0 0,-24-24 16,24 24-16,0 0 0,-24-24 0,24 25 0,0-1 0,0 0 16,-24-24-16,24 24 0,0 0 0,0 0 0,-24-24 0,24 24 0,0 0 15,-24-24-15,24 24 0,0 0 0,-24 0 0,24 0 0,-24-24 0,24 25 16,0-1-16,-24-24 0,24 24 0,0 0 0,0 0 15,-25 0-15,25 0 0,0 0 0,0 0 0,-24-24 16,24 24-16,0 0 0,-24-24 0,24 24 0,0 1 0,0-1 0,0 0 0,-24-24 16,24 24-16,0 0 0,0 0 0,0 0 0,0 0 0,-24-24 15,24 24-15,0 0 0,0 0 0,0 0 0,-24-24 0,24 25 0,0-1 16,-24 0-16,24 0 0,0 0 0,0 0 16,-24-24-16,24 24 0,0 0 0,0 0 0,0 0 15,0 0-15,0 0 0,-24-24 0,24 25 16,0-1-16,0 0 0,0 0 15,0 0-15,-24-24 0,24 24 16,0 0-16,-24 0 0,24 0 0,0 0 16,0 0-16,0 0 0,0 1 15,0-1-15,-24-24 0,24 24 0,0 0 0,0 0 16,0 0-16,0 0 16,-25-24-16,25 24 0,0 0 15,0 0-15,0 0 0,0 0 16,-24-24-16,24 25 0,0-1 0,0 0 15,0 0-15,-24-24 0,24 24 0,0 0 0,0 0 0,0 0 16,0 0-16,0 0 0,0 0 16,-24-24-16,24 24 0,0 1 0,0-1 15,0 0-15,0 0 0,0 0 0,-24-24 0,24 24 16,0 0-16,0 0 0,0 0 0,0 0 16,-24-24-16,24 24 0,0 0 15,0 1-15,0-1 0,-24-24 0,24 24 0,0 0 16,0 0-16,0 0 15,0 0-15,-24-24 0,24 24 16,0 0-16,0 0 0,0 0 16,0 0-16,0 1 0,-24-25 0,24 24 0,0 0 15,0 0-15,0 0 0,0 0 0,0 0 0,-24-24 16,24 24 0,0 0-16,-24 24 0,24-24 0,0 1 0,0-1 0,0 0 15,0 0-15,0 0 0,0 0 16,0 0-16,-25-24 0,25 24 0,0 0 15,0 0-15,0 0 0,0 0 16,0 1-16,-24-1 0,24 0 0,0 0 16,0 0-16,0 0 0,0 0 0,0 0 0,0 0 15,0 0-15,0 0 0,0 0 0,0 1 16,0-1-16,0 0 0,0 0 0,0 0 16,-24-24-16,24 24 0,0 0 0,0 0 15,0 0-15,-24-24 0,24 24 0,0 0 0,0 0 16,0 1-16,0-1 0,0 0 0,-24 0 0,24 0 15,0 0-15,0 0 0,0 0 0,0 0 0,0 0 0,0 0 0,-24-24 0,24 24 16,0 1-16,0-1 0,0 0 0,0 0 0,0 0 0,0 0 0,0 0 0,0 0 16,-24-24-16,24 24 0,0 0 0,0 0 0,0 0 0,0 1 15,0-1-15,0 0 0,0 0 16,-24-24-16,24 24 0,0 0 0,0 0 16,0 0-16,0 0 0,-24-24 15,24 24-15,0 0 0,0 0 0,0 1 0,0 23 0,0-24 16,0 0-16,0 0 0,0 0 0,-24 0 0,24 0 0,0 0 0,0 0 0,0 0 0,0 1 0,0-1 15,0 0-15,-24-24 0,24 48 0,0-24 0,0 0 0,-24 0 0,24 0 16,0 0-16,0 0 0,0 0 0,0 1 0,-25-25 0,25 24 16,0 0-16,0 0 15,0 0 48,0 0-48,0 0 32,0 0-47,0 0 16,0 0-16,0 0 16,0 0-16,0 1 0,0-1 15,0-48 157,0-1-156,0 1-16,0 0 0</inkml:trace>
  <inkml:trace contextRef="#ctx0" brushRef="#br0" timeOffset="16956.9">26351 3685 0,'25'0'125,"-1"0"-125,0 0 16,0 0-16,0 0 0,0 0 0,0 0 15,0 0-15,-24 24 16,24-24-16,0 0 15,-24 24-15,24-24 0,0 0 16,1 0-16,-1 0 16,0 24-16,0-24 0,0 0 15,0 0-15,0 0 16,0 0-16,-24 24 0,24-24 0,0 0 16,0 0-16,1 0 0,-1 0 15,0 0-15,0 0 0,0 0 16,-24 24-16,24-24 0,0 0 0,-24 24 0,24-24 0,0 0 15,0 0-15,0 0 0,0 0 16,1 24-16,-1-24 0,0 0 16,0 0-1,0 0 1,-24 24-16,24-24 0,0 0 16,0 0-16,0 0 15,0 0-15,0 24 16,1-24-16,-1 0 0,0 25 15,0-25-15,0 0 0,0 0 0,0 0 0,0 0 16,0 0-16,0 0 0,0 0 0,1 24 0,-1-24 0,0 0 16,0 0-16,0 0 0,0 0 0,0 0 15,0 0-15,0 0 0,-24 24 0,24-24 16,0 0-16,0 0 16,1 0-16,-1 0 15,-24 24-15,24-24 16,0 0-16,0 0 0,0 0 15,-24 24-15,24-24 0,0 0 0,0 0 0,0 0 0,0 0 16,1 0-16,-1 0 0,0 0 0,0 24 0,0-24 16,0 0-16,0 0 0,0 0 0,0 0 0,0 0 0,0 24 15,0-24-15,1 0 0,-1 0 0,0 0 0,0 0 0,0 0 16,0 0-16,0 0 0,0 0 0,-24 24 0,24-24 16,0 0-16,0 0 0,1 0 62,-25 24-62,24-24 0,0 0 16,0 0-16,-24 24 0,24-24 0,0 0 0,0 0 15,0 24-15,0-24 0,0 0 0,0 0 0,0 0 0,-24 24 0,25-24 16,-1 0-16,-24 25 0,24-25 0,0 0 0,0 0 0,0 24 0,0-24 0,0 0 16,0 0-16,-24 24 0,24-24 0,0 0 0,1 0 0,-1 0 15,-24 24-15,24-24 0,0 0 0,0 0 0,0 0 0,-24 24 0,24-24 0,-24 24 0,24-24 0,0 0 16,0 0-16,0 0 0,0 0 0,1 24 15,-1-24-15,0 0 16,0 0 31,-24 24-47,24-24 0,0 0 0,0 0 16,0 0-16,-24 24 0,24-24 0,0 0 0,0 24 0,1-24 0,-1 0 15,0 0-15,0 24 0,0-24 0,0 0 0,0 0 0,0 0 0,0 24 0,0-24 16,0 0-16,0 0 0,1 0 0,-1 25 0,0-25 0,0 24 0,0-24 15,0 0-15,0 0 0,0 0 0,-24 24 0,24-24 0,0 0 0,0 0 16,1 0-16,-25 24 0,24-24 0,0 0 0,0 0 16,0 0-16,-24 24 0,24-24 15,-24 24-15,24-24 16,0 0-16,0 0 0,0 0 16,0 0-16,-24 24 0,24-24 0,1 0 15,-1 0-15,0 0 0,0 0 0,0 0 0,0 0 16,0 24-16,0-24 0,0 0 0,0 0 0,0 0 15,1 0-15,-1 24 0,0-24 0,0 24 0,0-24 0,0 0 0,0 0 0,0 0 0,0 24 16,0-24-16,0 0 0,1 0 0,-1 0 0,0 0 0,-24 24 0,24-24 0,0 0 0,24 0 16,-24 0-16,-24 25 0,24-25 0,0 0 0,0 0 0,-24 24 0,24-24 0,25 0 0,-25 0 15,0 0-15,0 24 0,0-24 0,0 0 0,0 0 0,0 0 0,0 0 0,0 0 0,1 24 16,-1-24-16,0 0 0,0 0 0,0 0 0,0 0 0,0 0 0,0 0 0,0 24 16,0-24-16,0 0 0,0 0 0,-24 24 0,25-24 0,-1 0 0,0 0 15,0 0-15,0 0 0,0 0 0,0 24 16,0-24-16,0 0 0,0 0 0,0 0 0,1 0 15,-1 0-15,0 0 0,0 0 0,0 0 16,0 0-16,-24 24 0,24-24 125,0 0 0,0 0-125,0 0 16,-24 24-16,24-24 15,0 0-15,1 0 16,-25 24-16,24-24 0,0 0 0,0 0 16,0 0-16,0 0 0,0 0 15,-24 24-15,24-24 0</inkml:trace>
  <inkml:trace contextRef="#ctx0" brushRef="#br0" timeOffset="17894.9">30808 7610 0,'-25'0'78,"25"24"-78,-24-24 16,24 24-16,-24-24 0,24 25 0,-24 23 0,24-24 15,-24-24-15,24 24 0,0 0 0,-24 0 0,0 0 0,24 0 0,-24-24 0,24 24 16,0 0-16,0 0 0,-24-24 0,24 25 0,0-1 0,0 0 0,0 0 0,-24-24 16,24 48-16,-24-24 0,24 0 0,0 0 0,0 0 0,0 0 0,0 0 0,0 1 0,0-1 15,0 0-15,0 0 0,0 0 0,0 0 0,0 0 16,0 0-16,0 0 0,24-24 16,-24 24-16,0 0 15,24-24-15,0 0 16,0 0-16,0 0 0,0 0 0,-24-24 15,24 24-15,0 0 0,0 0 0,0-24 0,1 24 0,-1 0 16,0-24-16,0 24 0,0 0 0,-24-24 0,24 24 0,-24-24 0,24 24 16,0 0-16,-24-24 0,24 24 0,-24-24 0,0 0 0,24 0 15,-24 0-15,0-1 0,0 1 0,0 0 16,0 0-16,0 0 0,0 0 0,0 0 0,0 0 0,0 0 16,0 0-16,-24 0 0,24 0 0,0-1 15,0 1-15,0 0 0,0 0 0,-24 24 0,24-24 16,-24 24-16,24-24 0,0 0 0,0 0 0,-24 24 15,24-24-15,-24 24 0,24-24 16,-24 24 78,24 24-94</inkml:trace>
  <inkml:trace contextRef="#ctx0" brushRef="#br0" timeOffset="18306.5">30783 8020 0,'25'0'125,"-1"0"-109,-24 24-16,24-24 0,0 0 0,0 0 0,0 0 16,0 0-16,0 0 0,0 0 0,0 0 0,0 0 15,1 0-15,-1 0 0,0 0 0,0 0 16,0 0-16</inkml:trace>
  <inkml:trace contextRef="#ctx0" brushRef="#br0" timeOffset="18658.49">31410 8068 0,'24'0'78,"0"0"-63,0 0-15,0 0 0,0 0 0,0 0 16,0 0-16,0 0 16,1 0-16</inkml:trace>
  <inkml:trace contextRef="#ctx0" brushRef="#br0" timeOffset="19053.56">31482 8140 0,'0'24'110,"24"-24"-95,0 0-15,0 0 0,0 0 16,0 0-16,1 0 0,-1 0 16,0 0-16,0 0 0,0 0 0,0-24 15,0 24-15,0 0 16,0-24-16</inkml:trace>
  <inkml:trace contextRef="#ctx0" brushRef="#br0" timeOffset="19744.25">32036 7803 0,'24'0'62,"0"0"-46,0 0-16,0 0 16,0 0-16,1 0 0,-1 0 15,0 0-15,0 0 0,0 0 0,-24-24 16,24 24-16,0 0 0,0 0 0,0 0 0,0 0 15,0 0-15,-24-24 0,25 24 0,-1 0 0,0 0 16,0 0-16,-24-24 16,-24 24 15,24-24-15,-24 24-16,0 0 15,-1 0-15,1 0 16,0 0-16,0 0 0,0 0 15,24 24 32,-24-24-47,24 24 16,0 0-16,0 0 16,0 0-16,-24-24 0,24 24 0,0 0 0,0 0 15,0 0-15,0 0 0,0 1 16,0-1-16,0 0 15</inkml:trace>
  <inkml:trace contextRef="#ctx0" brushRef="#br0" timeOffset="20030.24">32397 7731 0,'0'24'31,"0"0"-31,0 0 0,0 0 15,0 0-15,24-24 0,-24 24 0,0 0 0,0 0 16,0 0-16,0 1 16,25-1-16,-25 0 0</inkml:trace>
  <inkml:trace contextRef="#ctx0" brushRef="#br0" timeOffset="20450.24">32108 8116 0,'24'0'31,"-24"24"-31,24-24 0,1 0 0,-1 0 0,0 0 16,0 0-16,0 0 0,0 0 0,0 0 0,0 0 0,0 0 15,0 0-15,0 0 0,1 0 0,-1-24 0,0 24 0,0 0 0,-24-24 16,24 24-16,0 0 0,0 0 0,0 0 0,0 0 16,0 0-16,0 0 15,0 0-15,1 0 16,-1 0-16,0 0 0,0 0 15,0 0-15,0 0 16,-24-24-16,24 24 0,0 0 16</inkml:trace>
  <inkml:trace contextRef="#ctx0" brushRef="#br0" timeOffset="20986.75">32277 8333 0,'24'0'15,"0"0"1,0 0-16,0 0 0,0 0 15,0 0-15,-24-24 0,25 24 0,-1 0 0,-24-24 0,24 24 0,0 0 16,0 0-16,0 0 16,-24 24-1,0 0 1,0 0-16,0 0 0,0 0 0,0 0 16,0 0-16,0 0 0,0 0 0,-24-24 0,24 24 15,0 1-15,-24-25 0,24 24 0,-24-24 0,24 24 0,-24-24 16,24 24-16,-24-24 0,24 24 15,24-24 17,0 0-32,0 0 15,0 0-15,0 0 0,0 0 0,0 0 16,-24-24-16,24 24 0,0 0 0,-24-24 16</inkml:trace>
  <inkml:trace contextRef="#ctx0" brushRef="#br0" timeOffset="25281.67">29940 4166 0,'0'-24'0,"-24"24"0,24-24 32,-24 24-32,0 0 31,0 0-31,0 0 16,0 0 15,0 24 0,0-24-31,0 0 16,24 24-16,-24-24 15,24 24-15,-25-24 0,25 25 16,-24-25-16,24 24 0,-24-24 16,24 24-1,0 0 1,-24-24-16,24 24 15,0 0 1,-24-24-16,24 24 47,0 0-47,0 0 16,0 0-1,0 0-15,0 0 16,0 1-16,0-1 15,0 0-15,0 0 16,0 0 15,0 0-31,0 0 16,24-24-16,-24 24 16,24-24-16,-24 24 15,24-24-15,-24 24 0,24-24 0,-24 24 16,25-24-1,-25 24-15,24-24 32,0 0-17,0 0-15,0 0 16,0 0-16,0 0 0,0 0 0,0 0 16,0 0-16,0 0 0,1 0 15,-1 0-15,0 0 16,0 0-16,0 0 15,-24-24-15,0 0 0,24 24 16,-24-24-16,24 24 0,-24-24 16,24 24-1,-24-24-15,24 24 0,-24-24 0,0 0 16,24 24-16,-24-24 0,0 0 16,0 0-16,0 0 15,0-1 1,0 1-1,-24 24-15,24-24 0,0 0 0,-24 24 16,24-24-16,-24 24 0,24-24 0,-24 24 16,24-24-16,0 0 0,-24 24 15,0 0-15,24-24 0,-24 24 16,24-24-16,-24 24 16,24-24-16,0 0 15,-24 24-15,-1 0 16,25-25-16,-24 25 15,0 0 17,24-24-17,-24 24-15,0 0 16,0 0 15,0 0-31,24 24 16,-24-24-16,0 0 0,24 25 0,0-1 0,-24-24 15,24 24-15,0 0 0,-24-24 0,24 24 0,0 0 16,0 0-16,-25-24 0,25 24 16,0 0-16,0 0 0,0 0 15,0 0 1,0 1-16,0-1 16,0 0-16,25-24 15,-25 24-15,24-24 16,0 0-16,-24 24 15,24-24-15,0 0 0,0 0 16,-24 24-16,24-24 0,0 0 16,0 0-1,0 0 17,-24-24-32,0 0 0,24 24 15,-24-24-15,0 0 0,0 0 0,0-1 0,0 1 16,0 0-16,0 0 0,0 0 15,0 0-15,0 0 16,0 0-16,-24 24 0,24-24 0,-24 24 47,0 0 0,0 0-47,0 0 0,24 24 0,-24 0 0,24 0 15,-24-24-15,24 24 0,-24-24 0,24 24 0,0 0 16,0 0-16,-24-24 0,24 24 0,0 1 16,0-1-16,0 0 0,0 0 15,24-24 1,0 0 0,0 0-1,0 0 1,0 0-1,0 0-15,0 0 0,0 0 0,0 0 16,1 0-16,-25-24 0,0 0 0,24 24 16,-24-24-16,0-1 0,0 1 0,0 0 15,0 0-15,0 0 0,0 0 0,0 0 16,0 0-16,-24 24 0,-1-24 0,1 24 47,0 0-32,0 0-15,0 0 0,0 0 16,24 24-16,-24 0 0,0 0 0,24 0 0,-24-24 16,24 24-16,0 0 0,-24 0 0,24 0 0,0 1 15,0-1-15,0 0 0,0 0 16,24-24-16,0 0 16,-24 24-16,24-24 0,0 0 15,0 0 1,0 0-16,0 0 15,0 0-15,0 0 0,1 0 0,-1 0 16,-24-24-16,24 24 0,-24-24 16,0 0-16,0 0 0,0-1 15,0 1-15,0 0 0,0 0 0,0 0 16,0 0-16,-24 24 0,24-24 0,-24 24 0,24-24 0,-25 24 0,25-24 0,-24 24 16,24-24-16,-24 24 0,0 0 0,0-24 15,0 24-15,0 0 0,0 0 16,0 0-16,0 0 15,0 0-15,24 24 0,0 0 0,-25-24 0,1 24 16,24 0-16,0 0 0,-24 0 0,24 0 0,0 0 16,0 0-16,0 0 0,0 1 15,0-1-15,0 0 0,0 0 16,0 0-16,24-24 0,0 0 16,-24 24-16,25-24 0,-25 24 0,24-24 0,0 0 15,0 0-15,0 0 0,0 0 16,0 0-16,0 0 0,0 0 0,0 0 0,0 0 15,1 0-15,-1 0 0,-24-24 0,24 24 16,-24-24-16,0 0 0,24 24 0,-24-24 16,0 0-16,0 0 0,0-1 15,0 1-15,0 0 0,0 0 0,0 0 0,-24 24 16,24-24-16,-24 24 0,24-24 0,-24 0 0,-1 24 0,1-24 16,0 24-16,0 0 15,0 0-15,0 0 16,0 0-16,0 0 0,24 24 15,0 0-15,-24-24 0,24 24 0,-24 0 0,24 0 0,0 0 0,-24-24 0,24 24 16,0 0-16,0 1 0,0-1 0,0 0 0,0 0 16,0 0-16,0 0 0,0 0 0,24-24 15,0 0-15,-24 24 0,24-24 0,0 0 16,0 0 0,0 0-16,0 0 0,0 0 15,0 0-15,0 0 0,1 0 0,-1 0 16,0-24-16,-24 0 0,24 24 15,0 0-15,-24-24 0,24 24 0,-24-24 0,0 0 0,0 0 0,0 0 16,0-1-16,0 1 0,0 0 0,0 0 0,0 0 0,0 0 16,-24 24-16,24-24 0,-24 24 0,24-24 0,-24 0 0,0 24 15,0-24-15,-1 24 0,1-24 0,0 24 16,0 0-16,0 0 16,0 0-16,24 24 0,-24-24 15,24 24-15,0 0 0,-24 0 0,24 0 0,0 0 0,-24-24 0,24 24 0,0 0 0,0 0 16,0 0-16,0 1 0,0-1 0,0 0 0,0 0 15,24-24-15,-24 24 0,24 0 0,-24 0 16,24-24-16,0 0 16,0 0-16,0 0 15,0 0 1,-24-24-16,24 24 0,1 0 0,-25-24 0,24 24 16,-24-24-16,24 24 0,-24-24 0,0 0 0,0 0 15,0-1-15,24 25 0,-24-24 0,0 0 0,0 0 0,-24 24 16,24-24-16,-24 24 0,24-24 0,-24 24 0,-1 0 15,25-24-15,-24 0 0,0 24 0,0 0 16,0 0 0,0 0-16,0 24 0,24 0 15,0 0-15,-24-24 0,24 24 0,0 0 0,0 0 0,0 0 16,0 1-16,0-1 0,0 0 0,0 0 0,24-24 16,-24 24-16,24-24 0,-24 24 0,24 0 0,0-24 15,0 0 1,0 0-1,0 0-15,1 0 0,-25-24 0,24 24 16,-24-24-16,24 0 0,-24 0 0,24 24 0,-24-24 16,0 0-16,0-1 0,0 1 0,0 0 15,0 0-15,0 0 0,-24 24 0,24-24 0,-24 24 0,24-24 16,-24 0-16,-1 24 0,1 0 0,24-24 0,-24 24 16,0 0-16,0 0 0,0 0 15,0 0 1,0 24-16,0 0 0,24 0 0,0 0 15,-24-24-15,24 24 0,0 0 0,0 0 0,0 0 0,0 1 16,0-1-16,0 0 0,24 0 0,0-24 0,0 24 16,0-24-16,0 0 15,0 0-15,0 0 0,0 0 16,0 0-16,1 0 0,-1 0 16,0 0-16,-24-24 0,24 24 0,0 0 0,-24-24 0,0 0 15,24 24-15,-24-24 0,0-1 0,0 1 0,0 0 16,0 0-16,0 0 0,0 0 0,0 0 15,0 0-15,-24 24 0,24-24 0,-24 24 0,0-24 0,0 24 16,0 0 0,-1 0-16,1 0 0,0 0 15,0 0-15,0 0 0,24 24 0,-24-24 16,24 24-16,0 0 0,-24 0 0,24 0 0,-24 0 0,24 0 0,0 0 0,0 0 16,0 1-16,0-1 0,0 0 0,24-24 15,-24 24-15,24-24 0,0 24 0,0-24 0,0 0 0,0 0 16,0 0-16,1 0 0,-1 0 0,0 0 0,0 0 0,0 0 0,0 0 15,0 0-15,0 0 0,0 0 0,-24-24 16,24 24-16,0-24 0,-24 0 0,24 24 0,-24-24 0,25 24 0,-25-25 16,24 25-16,-24-24 0,0 0 0,0 0 0,0 0 0,0 0 15,-24 0-15,24 0 0,-25 24 0,25-24 0,-24 24 0,24-24 0,-24 24 16,0-24-16,0 24 0,24-24 0,-24 24 0,0 0 0,0-25 0,0 25 16,0 0-16,0 0 0,0 0 0,-1 0 0,1 0 0,0 0 0,0 0 0,0 0 0,0 0 0,0 0 15,0 0-15,0 0 0,0 0 0,24 25 0,-24-25 0,24 24 0,-25-24 16,25 24-16,-24 0 0,24 0 0,0 0 15,0 0-15,0 0 0,0 0 0,24-24 0,-24 24 0,0 0 16,25-24-16,-25 24 0,24-24 16,-24 25-16,24-25 0,0 0 31,0 0-15,0 0-1,0 0-15,0 0 0,0 0 0,0-25 0,0 25 16,-24-24-16,25 24 0,-25-24 15,0 0-15,0 0 16,-25 24 0,25 24 31,0 0-47,0-48 93,0 0-77,-24 24 0,24-24-16</inkml:trace>
  <inkml:trace contextRef="#ctx0" brushRef="#br0" timeOffset="32036.37">23606 3155 0</inkml:trace>
  <inkml:trace contextRef="#ctx0" brushRef="#br0" timeOffset="36315.24">23678 3203 0,'24'0'219,"0"0"-204,0 0 1,-24 24 46,24-24-46,0 0 15,-24 24 1,24-24-32,0 0 93,0 0 64,1 0 30,-1 0-171,-24 24-16,24-24 0,0 0 15,0 0 17,-24 24-17,24-24-15,0 0 16,0 0 15,0 0-15,-24 24-16,24-24 15,0 0 17,-24 25-17,25-25-15,-1 0 16,0 0-16,0 0 15,0 0 17,-24 24-17,24-24 1,0 0 0,0 0-1,0 0-15,0 0 16,-24 24-1,24-24-15,0 0 16,1 0 0,-1 0-1,-24 24-15,24-24 0,0 0 16,0 24 0,0-24-16,0 0 15,0 0 1,0 0-1,0 0 17,0 0-1,1 0-31,-1 0 31,0 0-31,-24 24 16,24-24-1,0 0 1,0 0 0,0 0-1,0 0 1,0 0 0,0 0-1,-24 24 1,24-24-16,0 0 15,1 0 1,-1 0 0,0 0-1,0 0-15,0 0 16,0 0-16,-24 24 0,24-24 16,0 0-1,0 0-15,-24 24 0,24-24 16,0 0 15,1 0-15,-1 0-1,0 0-15,0 0 16,0 0 0,0 0 15,-24 24-31,24-24 0,0 0 15,0 0 1,0 0 0,0 0-16,0 0 0,1 0 15,-1 0 1,-24 24-16,24-24 0,0 0 16,0 0 15,0 0 0,0 0-15,0 0-1,-24 24-15,24-24 32,0 0-17,0 0-15,1 0 16,-25 25-1,24-25-15,0 0 16,0 0 0,0 0-1,0 0 17,0 0-1,0 0-31,0 0 15,-24 24-15,24-24 16,0 0 31,0 0-31,1 0 15,-1 0 0,0 0-15,0 0-1,-24 24 1,24-24-16,0 0 31,0 0-15,0 0 15,0 0-15,0 0-1,0 0 1,-24 24 0,25-24-1,-1 0-15,0 0 31,-24 24-15,24-24-16,0 0 16,0 0-16,0 0 15,0 0-15,0 0 16,0 0 0,-24 24-16,24-24 78,0 0-47,1 0 0,-1 0-15,0 0-1,-24 24 1,24-24 0,0 0-1,0 0-15,0 0 16,-24 24 0,24-24-16,0 0 15,-24 24-15,24-24 16,0 0-16,1 0 15,-1 0 1,0 0 15,0 0-31,-24 24 16,24-24-16,0 0 16,0 0-1,0 0 1,0 0-1,-24 24 64,24-24-79,0 0 15,0 0 1,1 0 187</inkml:trace>
  <inkml:trace contextRef="#ctx0" brushRef="#br0" timeOffset="38822.5">26930 3853 0,'24'0'109,"0"0"-93,-24 24-1,24-24-15,0 0 47,0 0-31,0 0-1,0 24 1,0-24 0,0 0-16,0 0 31,0 0-16,1 0 1,-1 0 0,0 0-1,0 0 17,0 0-1,0 0-16,0 0 1,0 0 15,0 0-15,0 0-16,0 0 31,-24-24-15,25 24-1,-1 0 17,0 0-17,-24-24 1,24 24-16,0 0 94,0 0-63,-24-24-31,24 24 0,0-24 16,0 24 30,0 0 1,-24-24-47,24 24 78,1 0-62,-1 0 15,0 0 32,-24-24-63,24 24 15,0 0-15,0 0 32,0 0 15,0 0 124,0 0-155,0 0 15,0 0-15,0 0 31,1 0-32,-1 0 1</inkml:trace>
  <inkml:trace contextRef="#ctx0" brushRef="#br0" timeOffset="39569.96">26448 2890 0,'24'0'78,"0"0"-62,0 0-16,0 0 0,-24 24 15</inkml:trace>
  <inkml:trace contextRef="#ctx0" brushRef="#br0" timeOffset="39768.96">27002 3131 0,'24'0'47,"0"0"-31,-24 24-16</inkml:trace>
  <inkml:trace contextRef="#ctx0" brushRef="#br0" timeOffset="39975.96">27339 3299 0,'24'0'47,"0"0"-31,0 0-16,0 0 15,-24 24-15,24-24 0</inkml:trace>
  <inkml:trace contextRef="#ctx0" brushRef="#br0" timeOffset="40131.96">27676 3420 0,'24'0'0,"-24"24"0,24-24 16,1 0-16,-1 0 16,0 0 15,-24 24-31,24-24 16,0 0-16,0 0 15,-24 24-15,24-24 0</inkml:trace>
  <inkml:trace contextRef="#ctx0" brushRef="#br0" timeOffset="40299.01">28303 3588 0,'0'24'16,"24"-24"-16,0 0 16,-24 25-16,24-25 15,0 0-15,-24 24 0,24-24 0,0 0 16,-24 24-16,24-24 0,0 0 0,0 24 0,-24 0 15,24-24-15,0 0 0,-24 24 0,25-24 0,-1 0 0,0 0 16,-24 24-16,24-24 0</inkml:trace>
  <inkml:trace contextRef="#ctx0" brushRef="#br0" timeOffset="40650.01">29411 4118 0,'24'0'0,"0"0"15</inkml:trace>
  <inkml:trace contextRef="#ctx0" brushRef="#br0" timeOffset="41660.72">27484 2649 0</inkml:trace>
  <inkml:trace contextRef="#ctx0" brushRef="#br0" timeOffset="41863.73">27724 2721 0,'0'24'0,"25"-24"31,-1 25-15,0-25-16,-24 24 15,24-24-15,-24 24 0,24-24 0,-24 24 0,24-24 16,-24 24-16</inkml:trace>
  <inkml:trace contextRef="#ctx0" brushRef="#br0" timeOffset="42021.72">28182 3059 0,'24'24'0,"-24"0"16,24-24-16,-24 24 0,24-24 15,0 24-15,1-24 0,-25 24 16,24-24-16,-24 24 0,24-24 0,-24 24 16,48-24-16,-24 0 0,-24 24 15,24-24-15,0 0 16,-24 24-16,24-24 0,0 0 0,-24 24 0</inkml:trace>
  <inkml:trace contextRef="#ctx0" brushRef="#br0" timeOffset="42201.72">28736 3444 0,'24'0'0,"-24"24"0,24 0 0,0-24 16,-24 24-16,24-24 0,-24 24 15,25-24 1,-1 0-16,0 0 15,-24 24 1,24-24-16,0 0 0,0 0 0,-24 24 16,24-24-16,-24 24 0,24-24 0</inkml:trace>
  <inkml:trace contextRef="#ctx0" brushRef="#br0" timeOffset="42350.72">29194 3757 0,'24'0'0,"-24"24"0,24 0 15,0-24 17,0 0-32,-24 24 15,24-24-15,-24 24 16,24-24-16</inkml:trace>
  <inkml:trace contextRef="#ctx0" brushRef="#br0" timeOffset="42498.72">29483 3926 0,'24'0'0,"-24"24"16,24-24-16,-24 24 15,24 0-15,0-24 16,-24 24 15</inkml:trace>
  <inkml:trace contextRef="#ctx0" brushRef="#br0" timeOffset="44188.73">28038 3709 0,'24'0'32,"0"0"-17,0 0-15,0 0 16,0 0-16,0 0 15,0 0-15,0 0 63,0 0-47,0 0-16,1 0 15,-1 0-15,0 0 125,0 0-109,0 0 171</inkml:trace>
  <inkml:trace contextRef="#ctx0" brushRef="#br0" timeOffset="45726.79">28399 3709 0,'24'0'109,"0"0"-93,0 0-16,0 0 31,0 0 0,0 0-15,0 0-16,1 0 15,-1 0 17,0 0-1,0 0-31,0 0 15,0 0 1,0 0 31,0 0-31,0 0 15,-24-24-31,24 24 15,0 0 32,1 0-31,-1 0 0,0 0-16,-24-24 31,24 24-31,0 0 94,0 0-63,0 0 47,0 0-47,0 0 79,0 0-64,0 0 79,0 0-78,1 0 31,-1 0-62</inkml:trace>
  <inkml:trace contextRef="#ctx0" brushRef="#br0" timeOffset="47515.57">27387 4985 0,'0'-24'125,"0"0"-125,0 0 15,0 0-15,0 0 16,0 0-16,0 0 16,0 0-16,0-1 0,0 1 15,0 0-15,0 0 16,0 0-16,0 0 16,0 0-16,0 0 0,0 0 15,0 0 1,0 0-16,0 0 0,0-1 15,0 1 1,0 48 78,-24 1-79,0-25-15,24 24 0,0 0 16,-24-24 0,24-24 77,0 0-77,0-1-16,24 25 16,-24-24-1,24 24 1,0 0 0,0 0-1,0 0-15,0 0 16,1 0-16,-25 24 0,24-24 0,-24 25 15,24-25-15,0 0 0,0 24 16,0-24-16,-24 24 0,24-24 16,-24 24-1</inkml:trace>
  <inkml:trace contextRef="#ctx0" brushRef="#br0" timeOffset="48416.62">26833 4383 0,'-24'0'63,"24"24"-47,0 0-16,0 0 0,0 0 15,0 1 1,-24-25-16,24 24 0,0 0 0,0 0 15,0 0-15,0 0 16,0 0-16,0 0 0,0 0 16,0 0-1,24-24-15,-24 24 0,24-24 47,0 0-31,0 0-16,0 0 15,1 0-15,-25-24 0,24 24 16,-24-24-16,24 24 0,-24-24 16,24 24-16,-24-24 0,0 0 0,0 0 15,0 0 1,-24 24 78,24 24-94,-24-24 0,24 24 15,-24 0-15,24 0 0,0 0 16,-25-24-16,25 24 0,0 0 0,0 0 0,0 1 16,0-1-16,0 0 0,0 0 15,0 0-15,0 0 0,0 0 0,25-24 16,-25 24-16,0 0 15,24-24-15,-24 24 0,24-24 0,-24 24 16,24-24 0</inkml:trace>
  <inkml:trace contextRef="#ctx0" brushRef="#br0" timeOffset="51959.16">27050 6141 0,'-24'0'0,"0"0"16,0 0-16,0 0 16,0 0-16,-1 0 15,1 0 1,0 0-1,24 24-15,0 0 0,-24-24 16,24 24-16,0 1 0,-24-25 0,24 24 0,0 0 16,0 0-16,-24-24 0,24 24 0,0 0 15,0 0-15,-24-24 0,24 24 0,0 0 16,0 0-16,0 0 0,0 0 16,24-24-16,-24 25 0,0-1 15,0 0-15,0 0 0,24-24 16,-24 24-16,0 0 0,24-24 15,-24 24-15,0 0 0,0 0 0,24-24 0,0 24 16,-24 0-16,24-24 0,-24 24 16,25-24-16,-25 25 0,24-25 0,0 0 15,0 24-15,0-24 16,0 0-16,0 0 16,0 0-16,0 0 15,0-24-15,0 24 0,0-25 0,-24 1 16,25 24-16,-25-24 0,24 24 0,0 0 0,-24-24 0,24 0 15,-24 0-15,24 24 0,-24-24 0,24 24 0,-24-24 16,24 24-16,-24-24 0,24 24 0,-24-24 0,0 0 16,24 0-16,-24-1 0,0 1 15,0 0-15,0 0 0,0 0 0,0 0 0,0 0 16,-24 24-16,0 0 0,24-24 0,0 0 0,-24 24 0,24-24 0,-24 0 16,24 0-16,-24 24 0,24-25 0,-24 25 0,0 0 15,24-24-15</inkml:trace>
  <inkml:trace contextRef="#ctx0" brushRef="#br0" timeOffset="53446.53">27026 6527 0,'0'24'78,"24"-24"-78,0 0 16,-24 24-16,24 0 0,0-24 0,-24 24 15,24-24-15,-24 24 0,24-24 0,0 0 0,-24 24 16,0 0-16,25-24 0,-25 24 16,24-24-16,0 0 0,-24 24 0,24-24 0,-24 24 0,24-24 15,-24 24-15,24-24 0,-24 25 0,24-25 16,0 24-16,0-24 0,-24 24 0,0 0 15,24-24-15,0 24 0,1-24 0,-1 0 16,-24 24-16,24-24 0,-24 24 0,24-24 0,0 0 16,-24 24-16,24-24 0,0 0 0,0 0 15,-24 24-15,24-24 0,0 0 16,0 0-16,-24 24 0,25-24 0,-1 0 16,0 0-16,-24 24 0,24-24 0,0 24 15,0-24-15,0 0 0,0 0 16,0 25-16,0-25 0,0 0 0,0 0 0,1 24 0,-1-24 15,0 0-15,0 0 0,0 0 0,0 0 0,0 24 0,0-24 16,0 0-16,-24 24 0,24-24 0,0 0 0,1 0 0,-1 0 0,24 0 16,-24 0-16,-24 24 0,24-24 0,0 0 0,0 0 15,0 0-15,0 0 0,0 0 0,0 0 0,1 0 16,-1 24-16,0-24 0,0 0 0,0 0 0,0 0 16,0 0-16,0 0 0,0 0 15,0 0-15,0 0 16,1 0-16,-1 0 15,0 0 1,0 0 15,0 0-15,0 0 0,0 0-1,-24-24 95,0 0-95,-24 24-15,0-24 0,0 24 0,24-24 0,-24 24 0,0 0 16,24-24-16,-24 24 0,-1 0 0,25-25 0,-24 25 0,0-24 15,0 24-15,0 0 0,24-24 16,-24 24-16,0 0 31,48 0 110,0 0-141,0 0 0,-24 24 0,0 0 0,24-24 0,0 0 16,-24 25-16,24-25 0,1 0 0,-25 24 0,24-24 0,-24 24 0,24-24 0,-24 24 0,24-24 15,0 0-15,0 24 0,0-24 0,-24 24 0,24-24 16,-24 24 15,-24-24-15,0 0-16,24 24 0,-24-24 0,0 0 0,0 0 0,24 24 0,-24-24 0,0 0 15,-1 0-15,25 24 0,-24-24 0,0 0 0,24 24 0,-24-24 16,0 0-16,24 24 0,-24-24 0,24 25 0,-24-25 16,24 24-16,-24-24 78</inkml:trace>
  <inkml:trace contextRef="#ctx0" brushRef="#br0" timeOffset="54474.54">27435 7345 0,'-24'0'47,"0"0"-31,24 24-16,0 1 0,-24-25 15,24 24-15,-24-24 0,24 24 0,0 0 0,-24 0 16,24 0-16,-24-24 0,24 24 0,0 0 16,0 0-16,-24-24 0,24 24 0,0 0 15,0 0-15,0 1 0,0-1 16,0 0-1,0 0 1,24-24 0,-24 24-16,24-24 15,0 0 1,0 0-16,0 0 0,0 0 16,0 0-16,0 0 0,1 0 15,-25-24-15,24 24 0,0 0 0,-24-24 16,24 24-16,0 0 0,-24-24 0,24 0 15,-24-1-15,24 25 0,-24-24 0,0 0 16,0 0 0,0 0-1,-24 24 32,0 0-31,0 0-16,24 24 0,-24-24 0,24 24 0,-24-24 15,24 24-15,-24-24 0,24 24 0,-25-24 0,25 25 0,0-1 16,-24 0-16,24 0 0,0 0 0,0 0 16,0 0-16,0 0 0,0 0 0,0 0 0,0 0 15,0 0-15,0 1 0,0-1 0,0 0 0,24-24 16,-24 24-16,25-24 0,-25 24 0,0 0 0,24-24 0,-24 24 0,24-24 0,0 24 16,0-24-16,-24 24 0,24-24 0,-24 24 0,24-24 15</inkml:trace>
  <inkml:trace contextRef="#ctx0" brushRef="#br0" timeOffset="58516.14">28736 3998 0,'-24'24'15,"0"0"-15,0 0 0,0 0 0,0 0 0,0 0 0,-1 0 0,25 0 16,-24 1-16,0-1 0,24 0 0,0 0 0,-24 0 0,24 0 0,0 0 16,0 0-16,0 0 0,0 0 0,0 0 15,24-24-15,0 24 0,-24 1 0,24-25 0,1 0 16,-25 24-16,24-24 0,0 0 0,-24 24 0,24-24 16,0 0-16,0 0 15,0 0-15,0 0 0</inkml:trace>
  <inkml:trace contextRef="#ctx0" brushRef="#br1" timeOffset="80230.53">29965 2842 0,'-25'0'31,"1"0"-31,0 0 16,24-24-16,-24 24 0,0 0 16,0 0-16,0 0 15,0 0-15,0 0 16,0 0-16,0 0 0,-1 0 0,1 0 16,0 0-16,0 0 0,24 24 0,-24-24 0,0 0 15,0 0-15,24 24 0,-24-24 0,0 0 0,0 0 16,0 0-16,24 24 0,-24-24 0,24 24 0,-25-24 0,1 0 15,0 0-15,0 0 0,24 24 0,-24-24 0,0 0 16,0 0-16,0 24 0,0-24 0,0 0 16,0 0-16,-1 24 0,1-24 15,24 24-15,-24-24 0,0 0 16,24 24-16,-24-24 0,0 0 16,24 25-16,-24-25 0,0 24 15,0-24-15,0 0 16,24 24-16,-24-24 0,24 24 0,-24-24 15,-1 0-15,1 24 0,0-24 16,24 24-16,-24-24 0,0 0 0,24 24 0,-24-24 16,24 24-16,-24-24 0,24 24 0,-24-24 15,0 0-15,24 24 0,-24-24 0,24 24 16,-24-24-16,24 24 0,-25-24 0,25 25 16,-24-25-16,0 24 0,0-24 15,24 24-15,0 0 0,-24-24 0,24 24 0,-24-24 16,0 24-16,24 0 15,-24-24-15,24 24 0,0 0 0,-24-24 16,24 24-16,0 0 16,0 0-16,-24-24 0,0 0 0,24 25 15,0-1-15,-24-24 0,24 24 16,0 0-16,-25-24 0,25 24 0,-24-24 16,24 24-16,-24-24 0,24 24 0,0 0 15,-24-24-15,24 24 0,0 0 0,-24-24 16,24 24-16,0 0 15,0 1-15,0-1 16,0 0 31,0 0-31,0 0-16,0 0 15,24-24-15,-24 24 16,24-24-16,-24 24 15,24-24-15,-24 24 0,24-24 16,-24 24-16,25-24 0,-25 24 16,24-24-16,0 0 0,-24 24 0,24-24 0,-24 25 15,24-25-15,0 0 0,0 0 16,-24 24-16,24-24 0,0 0 16,-24 24-16,24-24 0,0 0 15,0 0-15,1 0 16,-25 24-16,24-24 0,0 0 15,0 0-15,-24 24 0,24-24 0,0 0 0,0 0 0,0 0 16,0 0-16,0 0 0,0 0 16,1 0-16,-1 0 0,0 0 47,0 0-32,0 0-15,0 0 16,0 0-16,0 0 0,0 0 0,0 0 15,0 0-15,0 0 0,1 0 16,-1 0-16,0 0 16,0 0-16,0 0 15,0 0-15,0 0 16,0 0 0,0 0-16,0 0 15,-24-24-15,24 24 0,1 0 16,-1 0-16,0 0 15,-24-24-15,24 24 0,0 0 0,0 0 16,0-24-16,0 24 16,0 0-1,0 0-15,-24-24 0,24 24 16,-24-25-16,24 25 16,1 0-16,-1 0 15,0 0-15,-24-24 16,24 24-16,0 0 0,0 0 15,-24-24-15,24 24 0,0 0 16,0 0 0,-24-24-16,24 24 15,-24-24-15,24 24 0,1 0 0,-1-24 16,0 24-16,0 0 16,-24-24-16,24 24 0,0-24 15,-24 0-15,24 24 0,0 0 0,0 0 16,-24-24-16,24 24 15,-24-24-15,24 24 16,0 0-16,1 0 0,-25-24 16,24 24-16,-24-25 0,24 25 0,-24-24 15,24 24-15,0 0 0,-24-24 16,24 24-16,0 0 0,-24-24 0,0 0 16,24 24-16,0 0 15,-24-24-15,24 24 16,-24-24-16,24 0 0,-24 0 15,25 24-15,-25-24 0,24 24 0,-24-24 0,24 24 16,-24-24-16,0-1 0,24 25 0,-24-24 0,0 0 16,24 24-16,-24-24 0,0 0 15,0 0-15,24 24 0,-24-24 16,0 0-16,0 0 0,0 0 16,0 0-16,24 24 0,-24-24 15,0-1-15,0 1 0,0 0 16,0 0-1,0 0-15,0 0 16,0 0-16,0 0 16,-24 0-16,24 0 15,0 0-15,-24 24 0,24-24 16,0-1 0,-24 25-16,24-24 15,0 0-15,-24 24 16,24-24-16,-24 24 0,0 0 15,24-24-15,-25 24 0,25-24 16,-24 0-16,0 24 16,24-24-16,-24 24 0,0 0 15,24-24-15,-24 24 0,0 0 16,0 0-16,24-24 0,-24 24 16,24-24-16,-24 24 0,0 0 0,-1 0 15,1 0-15,0-24 0,0 24 16,0 0-16,0 0 0,0 0 15,0 0-15,24-25 0,-24 25 16,0 0-16,0 0 16,0 0-16,-1 0 15,1 0-15,0 0 0,0 0 16,0 0-16,0 0 0,0 0 16,0 0-16,24 25 0,-24-25 0,0 0 0,0 0 0,24 24 0,-25-24 15,1 24-15,0-24 0,0 0 16,-24 24-16,24 0 0,0-24 0</inkml:trace>
  <inkml:trace contextRef="#ctx0" brushRef="#br1" timeOffset="84292.69">28495 4118 0,'24'-24'78,"-24"0"-78,24 24 15,-24-24-15,0 0 0,24 24 0,-24-24 0,25 24 16,-25-24-16,0 0 0,24 24 0,-24-24 0,24 24 16,-24-25-16,0 1 0,24 24 0,-24-24 15,0 0-15,24 24 16,-24-24-16</inkml:trace>
  <inkml:trace contextRef="#ctx0" brushRef="#br1" timeOffset="84775.9">28808 3709 0,'24'0'0,"-24"-24"16,25 24-16,-1 0 15,-24-24 1,24 24-16,0 0 0,-24-24 0,24 24 16,-24-25-1,24 25-15,0-24 16</inkml:trace>
  <inkml:trace contextRef="#ctx0" brushRef="#br1" timeOffset="85207.94">29218 3420 0,'24'0'79,"0"0"-79,-24-24 15,24 24-15,0 0 16,0 0-16,0 0 62,-24-24-46</inkml:trace>
  <inkml:trace contextRef="#ctx0" brushRef="#br1" timeOffset="85592.42">29435 3323 0,'24'0'16,"0"0"0,0 0-1,0 0 1,-24-24-16,24 24 0,0 0 31,-24-24-15,24 24-16,-24-24 0,24 24 15,0 0 32</inkml:trace>
  <inkml:trace contextRef="#ctx0" brushRef="#br1" timeOffset="86070.42">29627 2962 0,'0'24'62,"0"0"-62,0 0 0,0 1 0,0-1 16,0 0-16,0 0 0,0 0 0,0 0 16,24-24-16,-24 24 0,0 0 15,0 0-15,24-24 16,-24 24-16,0 0 15,0 0 1</inkml:trace>
  <inkml:trace contextRef="#ctx0" brushRef="#br1" timeOffset="86260.42">29700 3444 0,'0'24'16,"0"0"-1,0 0 48</inkml:trace>
  <inkml:trace contextRef="#ctx0" brushRef="#br1" timeOffset="86447.42">29724 3926 0,'0'24'0,"0"0"15,0 0 1,24-24-1</inkml:trace>
  <inkml:trace contextRef="#ctx0" brushRef="#br2" timeOffset="-6546.01">9924 15148 0,'-24'24'0,"0"-24"0,0 25 0,0-25 0,24 24 0,-24-24 0,-1 24 0,25 0 0,-24-24 0,0 48 16,0-48-16,24 24 0,-24-24 0,0 48 0,0-48 0,0 48 0,0-48 0,0 24 0,0 1 0,-1-1 0,25 24 0,-24-48 0,0 24 0,0 0 16,0 0-16,-24 48 0,0 1 0,0 23 0,-1 0 0,25-72 0,0 0 0,24 25 0,0-25 15,-24 24-15,24-24 0,-24 24 0,24 0 0,0 0 0,0-24 0,0 1 0,24-1 0,-24 0 0,0 0 16,24-24-16,-24 24 0,24-24 0,0 24 0,1 0 0,-1-24 0,0 24 0,24-24 0,0 24 0,-24-24 0,0 0 0,0 24 15,0-24-15,0 0 0,49 0 0,-49 0 0,24 0 0,-24 0 0,0 0 0,0 0 0,24 0 0,-23 0 0,-1 0 16,48-24-16,0 24 0,24-48 0,-23 24 0,-49 24 0,24 0 0,-24-24 0,24 0 0,0 24 0,49-48 16,-1-1-16,-72 49 0,24-24 0,1 0 0,-1 0 0,0-24 0,0 24 0,-24 0 0,24 0 0,-48 0 0,49 0 15,-25 0-15,0-25 0,0 25 0,0 24 0,-24-24 0,24 0 0,0-24 0,-24 24 0,24 0 0,-24 0 0,0 0 0,0 0 16,0-25-16,0 25 0,0 0 0,0 0 0,0 0 0,0 0 0,-24-24 0,0 0 0,0 24 0,0-25 0,0 49 16,0-24-16,0 0 0,-1 0 0,1 24 0,24-24 0,-24 0 0,-24 24 0,0-24 0,24 0 0,-24 0 0,24 24 15,-73-24-15,1 0 0,72 24 0,0 0 0,-24 0 0,23 0 0,1 0 0,-24-25 0,-96 25 0,95 0 0,1 0 0,24 0 16,-24 0-16,24 0 0,-24 0 0,24 0 0,0 0 0,-25 0 0,1 0 0,24 0 0,0 0 0,-24 0 0,24 25 0,-48-1 0,47-24 15,25 24-15,-24-24 0,0 0 0,0 24 0,0 0 0,24 0 0,0 0 0,0 0 0,0 0 16,0 0-16,0 0 0,24-24 0,0 24 0,-24 1 0,24-1 0,0-24 0,-24 24 0,25-24 16,-1 24-16,0-24 0,24 24 0,-24 0 0,24 0 0,-24-24 0,24 24 0,-48 0 0,25-24 0,23 0 15,0 24-15,0 0 0,24-24 0,-48 0 0,25 24 0,-25-24 0,24 0 0,-24 0 0,0 0 0,0 0 16,24 0-16,-24 0 0,0 0 0,1 25 0,-1-25 0,24 0 0,-24 0 0,0 0 0,0 0 16,0 0-16,-24-25 0,24 25 0,-24-24 0,-24 0 15,0 24-15,24-24 0,-24 24 0,0 0 0,0-24 0,0 24 0,0 0 0,-25-24 0,25 24 16,0 0-16,-24 0 0,24 0 0,0 0 0,0 0 0,0 0 0,0 0 0,0 0 15,-1 0-15,1 0 0,24 24 0,0 0 16,24-24-16,-24 24 0,49 0 0,-25 0 0,0-24 0,0 25 0,0-25 0,0 24 16,0-24-16,0 24 0,0 0 0,0-24 0,25 0 0,-25 24 0,0-24 0,48 24 0,-24 0 0</inkml:trace>
  <inkml:trace contextRef="#ctx0" brushRef="#br2" timeOffset="-2459.54">23846 4215 0</inkml:trace>
  <inkml:trace contextRef="#ctx0" brushRef="#br2" timeOffset="-2134.99">24497 4190 0</inkml:trace>
  <inkml:trace contextRef="#ctx0" brushRef="#br2" timeOffset="-1869">25243 4190 0,'25'0'47,"-1"0"0</inkml:trace>
  <inkml:trace contextRef="#ctx0" brushRef="#br2" timeOffset="-1635.14">25942 4166 0</inkml:trace>
  <inkml:trace contextRef="#ctx0" brushRef="#br2" timeOffset="-1330.02">26809 4166 0,'24'0'94</inkml:trace>
  <inkml:trace contextRef="#ctx0" brushRef="#br2" timeOffset="-1099.5">27700 4118 0,'24'0'78</inkml:trace>
  <inkml:trace contextRef="#ctx0" brushRef="#br2" timeOffset="-844.98">28784 4094 0</inkml:trace>
  <inkml:trace contextRef="#ctx0" brushRef="#br2" timeOffset="-528.42">29338 3950 0,'24'0'78</inkml:trace>
  <inkml:trace contextRef="#ctx0" brushRef="#br2" timeOffset="1980.54">24617 4263 0,'0'-24'188,"0"0"-188,0-1 0,0 1 15,0 0 1,-24 24 46,0 0-62,24 24 16,-24-24-16,24 24 0,0 1 16,-24-25-16,24 24 0,0 0 15,0 0 1,0 0-16,0 0 0,0 0 16,24-24 15,0 0-31,0 0 15,0 0 1,0 0-16,0-24 16,-24 0-16,24 24 15,-24-24-15,0 0 16,0 0-16,-24 24 16,0 0 46,0 0-46,0 0-1,24 24-15,0 0 16,24-24 62,0-24-62,-24 0-16,0 0 15,0-1-15,0 1 0,0 0 16,0 0-16,0 0 16,0 48 30,-24-24-46,24 24 0,0 0 16,-24-24-16,24 24 0,0 1 0,-24-1 0,24 0 16,0 0-16,0 0 31,24-24 0,0 0-31,0 0 16,0 0-16,0 0 0,-24-24 0,0 0 15,0 0 1,0 0-16,0-1 0,-24 25 47,0 0-31,0 25-16,24-1 0,-24-24 0,24 24 15,0 0 1,0 0 15,24-24 16,-24-24-47,0 0 31</inkml:trace>
  <inkml:trace contextRef="#ctx0" brushRef="#br2" timeOffset="10826.07">24906 4215 0,'24'0'31,"0"0"0,-24 24-15,24-24-16,1 0 15,-1 0-15,0 0 16,0 0 0,0 0-1,0 0-15,0 0 16,0 0-1,0 0-15,0 0 16,0 0 0,1 0-1,-1 0 1,0 0-16,0 0 16,0 0-16,0 0 15,0 0-15,0 0 16,0 0-16,0 0 15,0 0-15,0 0 16,1 0 0,-1 0-16,0 0 15,0 0 1,0 0 0,0 0-1,0 0-15,0 0 16,0 0-16,0 0 15,0 0-15,1 0 16,-1 0 0,0 0 15,0 0-15,0 0-1,0 0 1,0 0-1,0 0-15,0 0 0,0 0 16,0 0 0,0 0-1,1 0 1,-1 0 0,-24-24-16,24 24 0,0 0 15,0 0-15,0 0 16,0 0-16,0 0 0,-24-25 15,24 25-15,0 0 0,0 0 16,1 0 0,-1 0-16,0 0 15,0 0 1,0 0 0,0 0-16,-24-24 0,24 24 15,0 0-15,0 0 16,0 0-16,0 0 15,0 0 1,1 0 0,-1 0-1,0 0 1,0 0-16,0 0 16,0 0-1,0 0 1,-24-24-16,24 24 15,0 0 1,0 0 0,0 0-1,1 0-15,-1 0 16,0 0 15,0 0 16,0 0-31,0 0-1,0 0 1,0 0 0,0 0 124,0 0-77,0 0-1,0 0-62,-24-24 16,25 24-1,-1 0 32,0 0-15,0 0 14,0 0-14,0 0-17,0 0 1,0 0-16,0 0 16,0 0-16,0 0 15,1 0-15,-1 0 0,0 0 16,0 0-16,0 0 0,0 0 0,0 0 15,0 0-15,0 0 0,0 0 0,0 0 16,1 0-16,-1 0 0,0 0 16,0 0 62,0 0-47,0 0-15,0 0-16,0 0 15,0 0 1,0 0 0,0 0-16,0 0 15,-24-24-15,25 24 0,-1 0 16,0 0-16,0 0 15,0 0-15,0 0 16,0 0-16,0 0 0,0 0 16,0 0-16,0 0 0,1 0 15,-1 0-15,-24-24 0,24 24 0,0 0 16,0 0-16,0 0 0,0 0 16,0 0-16,0 0 15,0 0 48,0 0-48,-24-24-15,24 24 0,1 0 16,-1 0 0,0 0 15,-24-24-16,24 24-15,0 0 16,-24-24 0,24 24 15,0 0-15,0-24-1,0 24 1,0 0 15,-24-24 0,24 24-31,1 0 32,-1 0-17,0 0 16,-24-24-15,24 24 0,0 0 15,-24-25-15,24 25-1,0 0 1,0 0 15,-24-24-31,24 24 16,0 0-1,0 0 1,-24-24 0,24 24-1,1 0 1,-1 0-1,-24-24-15,24 24 0,0 0 32,0 0-17,-24-24-15,24 24 16,-24-24 0,24 24-16,0 0 15,0 0 1,-24-24-16,24 24 15,0 0-15,1 0 16,-25-24 0,24 24-1,0 0 1,-24-24-16,24 24 16,-24-24-1,24 24 1,0 0-1,-24-24 1,24 24-16,0 0 16,-24-24-1,24 24 1,0 0 0,-24-25-1,24 25 16,-24-24-15,24 24-16,1 0 16,-25-24-1,24 24-15,0 0 32,-24-24-17,24 24 1,-24-24-1,24 24-15,-24-24 0,24 24 16,0 0 0,-24-24-16,24 24 0,0 0 15,-24-24-15,24 24 16,-24-24-16,24 24 16,-24-24-16,25 24 0,-1 0 15,-24-24-15,24 24 16,-24-24-1,24 24-15,-24-25 16,24 25 0,-24-24-16,24 24 15,-24-24 1,24 24-16,-24-24 16,24 24-16,-24-24 15,24 24-15,-24-24 16,24 24-16,-24-24 15,24 24-15,-24-24 16,24 24-16,-24-24 16,25 24-16,-1-24 0,0 24 0,-24-24 15,24 24-15,-24-24 0,24 24 0,0 0 16,-24-25-16,24 25 16,-24-24-16,24 24 15,-24-24-15,24 24 31,0-24-31,-24 0 0,24 24 16,-24-24 0,0 0-16,25 24 0,-25-24 15,24 24-15,-24-24 16,24 24-16,0-24 0,-24 0 16,24 24-16,-24-24 0,24 24 0,-24-25 0,24 25 15,0-24-15,-24 0 0,24 24 0,-24-24 0,24 24 16,0 0-16,-24-24 0,24 24 0,-24-24 15,25 24-15,-25-24 0,24 24 16,-24-24-16,24 24 0,-24-24 16,24 24-16,-24-24 0,24 0 0,-24 0 15,24 24-15,-24-25 0,24 25 16,0 0-16,-24-24 0,0 0 0,24 24 0,-24-24 0,24 24 0,-24-24 16,24 24-16,-24-24 0,25 24 0,-25-24 0,24 0 15,0 0-15,0 0 0,0 24 0,-24-24 16,24 0-16,-24-1 0,24 25 0,-24-24 0,24 24 15,-24-24-15,24 24 0,-24-24 0,24 24 0,-24-24 16,24 24-16,-24-24 0,25 24 16,-25-24-16,0 0 0,24 24 0,-24-24 0,24 24 15,-24-24-15,24 24 0,-24-24 0,0 0 16,24 24-16,-24-25 0,24 25 0,0-24 0,-24 0 16,24 0-16,0 0 0,-24 0 15,24 24-15,0-24 0,-24 0 0,24 24 0,-24-24 0,25 24 16,-25-24-16,24 0 0,0 0 0,-24-1 0,24 25 0,-24-24 15,24 24-15,-24-24 0,24 24 0,-24-24 0,24 24 0,-24-24 16,0 0-16,24 24 0,-24-24 0,24 0 16,-24 0-16,0 0 0,24 24 0,0 0 0,-24-24 0,0 0 15,25 24-15,-25-25 0,0 1 0,24 24 0,-24-24 16,24 24-16,-24-24 0,24 24 0,-24-24 0,0 0 16,24 24-16,-24-24 0,24 24 15,-24-24-15,0 0 16,24 0-16,-24 0 15,24 24-15,-24-24 16,24-1-16,-24 1 0,24 24 16,-24-24-16,0 0 0,24 24 0,-24-24 15,0 0-15,24 24 0,1 0 0,-25-24 16,0 0-16,24 24 0,-24-24 0,0 0 16,24 24-16,-24-24 0,24 24 15,-24-24-15,24 24 0,-24-25 0,0 1 16,24 24-16,-24-24 0</inkml:trace>
  <inkml:trace contextRef="#ctx0" brushRef="#br2" timeOffset="12086.71">29796 4383 0</inkml:trace>
  <inkml:trace contextRef="#ctx0" brushRef="#br2" timeOffset="12780.31">29097 4431 0,'-24'0'110</inkml:trace>
  <inkml:trace contextRef="#ctx0" brushRef="#br2" timeOffset="13071.29">28519 4431 0,'-24'0'110</inkml:trace>
  <inkml:trace contextRef="#ctx0" brushRef="#br2" timeOffset="13285.29">27989 4455 0,'-24'0'47,"0"0"-47,0 0 16,24 24-16,-24-24 15,0 0 1,0 0-16,0 0 15,0 0-15</inkml:trace>
  <inkml:trace contextRef="#ctx0" brushRef="#br2" timeOffset="13507.3">27219 4552 0,'-25'0'32,"1"0"-1,0 0-31,0 0 16,0 0-16,0 0 0,0 0 0</inkml:trace>
  <inkml:trace contextRef="#ctx0" brushRef="#br2" timeOffset="13684.3">26279 4528 0,'-24'0'0</inkml:trace>
  <inkml:trace contextRef="#ctx0" brushRef="#br2" timeOffset="13876.29">25364 4528 0,'0'24'0,"-24"-24"32,0 0-17</inkml:trace>
  <inkml:trace contextRef="#ctx0" brushRef="#br2" timeOffset="14063.3">24424 4552 0</inkml:trace>
  <inkml:trace contextRef="#ctx0" brushRef="#br2" timeOffset="16092.22">32277 867 0,'-24'0'16,"0"0"187,24 24-203,-24-24 16,0 0-16,24 24 0,0 0 15,-25-24-15,1 0 203,24 24-203</inkml:trace>
  <inkml:trace contextRef="#ctx0" brushRef="#br2" timeOffset="17017.34">30013 4311 0,'0'-24'78,"24"24"-78,-24-24 0,24 24 0,-24-24 0,24 0 16,0 24-16</inkml:trace>
  <inkml:trace contextRef="#ctx0" brushRef="#br2" timeOffset="17219.5">30543 3420 0,'24'0'63,"-24"-24"-63,24 24 0,-24-24 0,0 0 15,24 24-15,-24-25 0,24 25 0,-24-24 0,24 24 0,0 0 16,-24-24-16,24 0 0</inkml:trace>
  <inkml:trace contextRef="#ctx0" brushRef="#br2" timeOffset="17433.49">31048 2818 0,'0'-24'32,"25"24"-17,-1 0 16,-24-24-31,0-1 0,24 25 0,-24-24 16,24 0-16</inkml:trace>
  <inkml:trace contextRef="#ctx0" brushRef="#br2" timeOffset="17646.49">31554 2047 0,'24'0'16,"-24"-24"15,0 0-15,24 24-16,-24-24 15,25 24-15,-25-24 0,24 0 16</inkml:trace>
  <inkml:trace contextRef="#ctx0" brushRef="#br2" timeOffset="17848.49">31940 1445 0,'0'-24'15,"24"0"32,-24 0-47,24 24 0</inkml:trace>
  <inkml:trace contextRef="#ctx0" brushRef="#br2" timeOffset="18057.49">32301 867 0</inkml:trace>
  <inkml:trace contextRef="#ctx0" brushRef="#br2" timeOffset="18212.49">32301 867 0</inkml:trace>
  <inkml:trace contextRef="#ctx0" brushRef="#br2" timeOffset="53322.74">32349 819 0,'-24'0'31,"24"-24"94,-24 24-78,24 24-31,-24-24-16,24 24 15,24-24 63,-24-24-78,0 0 0,0 0 32,-24 24-1,0 0-15,0 0-16,24 24 15,0 0-15,0 0 16,24-24-16,0 0 31,0 0-15,0 0-16,0 0 15,-24-24-15,0 0 0,0 0 16,0 0-16,0-1 16,-24 25-16,24-24 0,-24 24 0,0 0 15,24-24-15,-24 24 0,0 0 0,0 0 16,24 24 15,0 0-31,24-24 0,0 0 16</inkml:trace>
  <inkml:trace contextRef="#ctx0" brushRef="#br2" timeOffset="56611.81">24593 4504 0,'24'0'47,"0"0"-31,0 0-16,0 0 0,1 0 15,-1 0-15,0 0 0,0 0 0,0 0 0,0 0 0,0 0 16,0 0-16,0 0 0,0 0 0,0 0 0,0 0 0,1 0 15,-1 0-15,0 0 0,0 0 0,0 0 0,-24-25 0,24 25 0,0 0 16,0 0-16,0 0 0,0 0 16,0 0-16,1 0 0,-1 0 15,0 0-15,0 0 16,0 0-16,0 0 0,-24-24 0,24 24 0,0 0 16,0 0-16,0 0 0,0 0 0,0 0 0,1 0 0,-1 0 0,0 0 0,0 0 15,0 0-15,0 0 0,0 0 0,0 0 0,0 0 0,0 0 16,0 0-16,1 0 0,-1 0 0,0 0 0,0 0 0,0 0 0,0 0 15,0 0-15,0 0 0,0 0 0,0 0 16,0 0-16,0 0 0,1 0 0,-1 0 0,0 0 0,0 0 16,0 0-16,0 0 15,0 0-15,0 0 0,0 0 16,0 0-16,0 0 0,1 0 16,-1 0-16,0 0 0,0 0 0,0 0 15,0 0-15,0 0 0,0 0 0,0 0 0,0 0 0,0 0 16,0 0-16,1 0 0,-1 0 0,0 0 0,0 0 0,0 24 15,0-24-15,0 0 0,0 0 0,0 0 0,0 0 0,0 0 0,1 0 0,-1 0 16,0 0-16,0 0 0,24 25 0,-24-25 0,0 0 0,0 0 0,0 0 16,0 0-16,0 0 0,1 0 0,-1 0 0,0 0 0,0 0 0,0 0 0,0 0 15,0 0-15,0 0 0,0 0 0,24 0 0,-23 0 0,-1 0 16,0 0-16,0 0 0,0 0 0,0 0 0,0 0 16,0 0-16,0 0 0,0 0 0,0 0 15,1 0-15,-1 0 0,0 0 16,0 0-16,0 0 0,0 0 15,0 0-15,0 0 0,0 0 0,0 0 0,0 0 0,0 0 16,1 24-16,-1-24 0,0 0 0,24 0 0,-24 0 0,0 0 0,0 0 16,24 24-16,25-24 0,-25 0 0,-24 0 0,0 0 0,0 0 0,0 0 0,0 0 0,0 0 15,24 0-15,1 0 0,-25 0 0,0 0 0,0 0 0,0 0 0,0 0 0,24 0 0,-24 0 0,0 0 0,1 0 16,-1 0-16,0 0 0,0 0 0,0 0 0,24 0 0,-24 0 0,0 0 0,0 0 0,0 0 16,25 0-16,-25 0 0,0 0 0,0 0 0,0 0 0,0 0 0,0 0 15,0 0-15,0 0 0,-24-24 16,24 24-1,0 0-15,-24-24 0,25-1 16,-1 25-16,0 0 0,-24-24 0,24 24 0,0 0 16,0 0-16,0 0 0,0-24 0,0 24 0,0 0 0,0 0 0,0 0 15,-24-24-15,25 24 0,-1-24 0,0 24 0,0 0 0,0 0 0,0 0 0,-24-24 0,24 24 0,0 0 16,0 0-16,0 0 0,0 0 0,1-24 0,-1 24 0,0 0 0,0 0 0,0 0 16,-24-24-16,24 24 0,-24-24 281,24 0-266,0 24-15,-24-24 0,24 24 0,-24-24 0,0-1 0,24 25 0,-24-24 16,48 24-16,-23-48 0,23 0 0,-24 48 0,0-24 0,-24 0 0,24 0 0,0 24 0,0-24 0,0 0 16,0 0-16,0-1 0,1 1 0,-1 0 0,0-24 0,0 48 0,-24-24 0,48 24 0,-48-24 0,0 0 0,24 0 0,0 24 15,-24-24-15,24 0 0,73-49 0,-73 25 0,0 48 0,0-24 0,0 24 0,24-72 0,-48 48 0,24 24 0,0-48 0,0 48 16,0-24-16,1-1 0,-1 1 0,0 0 0,0 0 0,-24 0 0,48 0 0,-24 0 0,-24 0 0,24 0 0,0 24 0,-24-24 0,24 24 0,-24-24 16,24 0-16,-24-1 0,49 1 0,-25 24 0,-24-24 0,24 0 0,0 0 0,-24 0 0,24 0 0,0 0 0,0 24 0,-24-24 0,24 0 15,-24 0-15,48 0 0,-24-1 0,-24 1 0,25 24 0,-25-24 0,24 0 0,-24 0 0,24 24 16,0-24-16,-24 0 0,24 24 0,-24-24 0,0 0 0,24 24 0,-24-24 0,0 0 0,24 24 0,0-24 15,-24-1-15,24 25 0,-24-24 0,0 0 0,24 24 0,-24-24 0,0 0 0,24 24 16,1-24-16,-1-24 0,-24 24 16,24 24-16,-24-24 0,0 0 0,24 24 0,-24-24 0,0-1 15,24 25-15,-24-24 0,24 0 0,-24 0 0,24 24 16,-24-24-16,0 0 0,0 0 0,24 24 0,-24-24 16,24 24-16,-24-24 0,24 24 0,-24-24 0,0 0 15,24 24-15,-24-24 0,24 24 0,-24-25 16,25 25-16,-1-24 0,-24 0 15,24 24-15,-24-24 0,24 24 0,-24-24 0,24 24 16,0 0-16,-24-24 0,0 0 0,24 24 0,-24-24 0,24 0 16,0 0-16,0 24 0,-24-24 15,0 0-15,24 24 0,-24-25 0,25 25 16,-25-24-16,0 0 0,24 24 0,-24-24 16,24 24-16,-24-24 0,24 24 0,-24-24 0,0 0 15,24 0-15,-24 0 16,24 24-16,-48 0 219,0 0-219</inkml:trace>
  <inkml:trace contextRef="#ctx0" brushRef="#br2" timeOffset="59896.93">24714 4215 0,'-25'0'62,"25"24"-62,-24-24 16,24 24-16,-24-24 0,24 24 0,0 0 16,-24-24-16,0 0 0,24 24 0,0 0 0,-24-24 0,24 24 15,-24-24-15,24 24 0,-24-24 16,24 24-16,-24-24 0,24 24 16,-24-24-16,24 24 15,0 1 48,-24-25-48,24 24 126,-25-24-125,25 24-16,-24-24 15,0 24-15,0 0 16,24 0-16,0 0 156,0 0-156,24-24 0,0 0 0,-24 24 16,24 0-16,1-24 0,-25 24 0,24-24 0,0 0 0,-24 24 15,24-24-15,0 0 0,0 25 0,0-1 0,0-24 16,0 0-16,-24 24 0,24-24 0,0 0 0,1 0 0,-25 24 0,24-24 0,0 0 16,0 0-16,0 0 0,-24 24 0,24-24 0,-24 24 0,24-24 0,0 0 15,0 0-15,-24 24 0,24-24 0,0 0 0,0 0 16,1 0 78,-1 0-94,0 0 15,0 0-15,0 0 0,0 0 0,0 0 0,0 0 0,0 0 0,0 0 0</inkml:trace>
  <inkml:trace contextRef="#ctx0" brushRef="#br2" timeOffset="63181.41">24762 4166 0,'-24'0'46,"24"24"-30,0 1-16,-24-25 0,24 24 0,0 0 0,-25-24 0,1 24 0,24 0 16,-24 0-16,24 0 0,-24-24 0,24 24 0,-24-24 0,24 24 0,-24 0 0,0 0 0,0 0 15,24 1-15,-24-25 0,0 24 0,0 0 0,24 0 0,-25 0 0,25 0 0,-24-24 16,0 24-16,24 0 0,-24-24 0,24 24 0,-24 24 0,0-48 0,0 24 0,24 1 16,-24-25-16,24 24 0,-24 0 0,24 0 0,-24-24 0,24 24 15,24-24 126,0 0-141,0 0 0,0 0 0,0 0 0,0 0 0,0 0 0,0 0 0,0 0 15,1 0-15,-1 0 0,0 0 0,0 24 0,0-24 0,0 0 0,-24 24 0,24-24 0,0 0 0,0 24 16,0-24-16,0 0 0,1 0 0,-25 24 0,24-24 0,0 0 0,0 24 0,0 0 0,0-24 0,0 0 16,-24 24-16,24-24 0,0 0 0,0 25 0,0-25 0,-24 24 0,24-24 0,1 0 0,-1 0 0,-24 24 15,24-24-15,0 0 0,0 0 0,-24 24 0,24-24 0,0 0 16,0 0 62,0 0-78,0 0 0,0 0 16</inkml:trace>
  <inkml:trace contextRef="#ctx0" brushRef="#br2" timeOffset="66904.99">24497 4720 0,'24'0'46,"0"0"-46,-24-24 16,24 24-16,0 0 0,-24-24 0,24 24 0,0 0 16,0 0-16,0 0 0,1 0 0,-1 0 0,0 0 15,-24-24-15,24 24 0,0 0 0,0 0 0,0 0 0,0 0 0,0 0 0,0 0 0,0 0 16,0 0-16,1 0 0,-1 0 0,0 0 0,0 0 0,0 0 0,0 0 16,0 0-16,0 0 0,0 0 0,0 0 0,0 0 0,1 0 0,-1 0 0,0 0 0,0 0 0,0 0 15,0 0-15,0 0 0,0 0 0,24 0 0,-24 0 0,0 0 0,1 0 0,-1 0 0,0 0 0,0 0 16,0 0-16,-24-24 0,24 24 0,0 0 0,0 0 0,0 0 0,0 0 0,0 0 0,1 0 0,-1 0 15,0 0-15,0 0 0,0 0 0,0 0 0,0 0 0,-24-24 0,24 24 0,0 0 16,0 0-16,0 0 0,0 0 0,1 0 0,-1 0 16,0 0-16,0 0 0,0 0 0,-24-24 0,24 24 0,0 0 15,0 0-15,0 0 0,24 0 0,-23 0 0,-1 0 16,0 0-16,0 0 0,0-24 0,0 24 0,0 0 16,0 0-16,0 0 0,0 0 0,0 0 0,0 0 15,1 0-15,-1 0 16,0 0-16,0 0 0,0 0 15,0 0-15,0 0 0,0 0 16,0 0-16,0 0 0,0 0 0,1 0 0,-1 0 16,0 0-16,0 0 0,0 0 0,0 0 0,0 0 0,0 0 15,24 0-15,-24 0 0,0 0 0,1 0 0,-1 0 0,0 0 16,48 0-16,-48 0 0,0 0 16,0 0-16,97 0 0,-97 0 0,0 0 0,0 0 15,0 0-15,0 0 0,0 0 0,0 0 16,0 0-16,1 0 0,-1 0 15,0 0-15,0 0 0,0 0 0,0 0 16,0 0-16,0 0 0,0 0 0,0 0 16,0 0-16,0 0 0,1 0 0,-1 0 0,0 0 0,0 0 15,0 0-15,0 0 0,0 0 0,0 0 0,0 0 0,0 0 0,0 0 0,1 0 16,-1 0-16,0 0 0,0 0 0,0 0 0,24 0 0,-24 0 16,0 0-16,0 0 0,0 0 0,0 0 0,1 0 0,-1 0 0,0 0 0,0 0 0,0 0 0,0 0 15,0 0-15,0 0 0,0 0 0,0 0 0,0 0 0,1 0 0,-1 0 16,0 0-16,0 0 0,0 0 0,0 0 15,0 0-15,0 0 16,0 0-16,0 0 0,0 0 16,0 0-16,1 0 0,-1 0 15,0 0-15,0 0 16,0 0-16,-48 0 94,0 0-94,0 0 0,0 0 0,-1 0 0,1 0 0,0 0 15,0 0-15,0 0 0,0 0 0,0 0 0,0 0 0,0 0 0,0 0 0,-24 24 16,23-24-16,1 0 0,24 24 0,-48-24 0,24 0 0,0 0 0,0 24 0,0-24 0,0 0 16,0 0-16,0 0 0,-1 24 0,1-24 0,0 0 0,0 0 0,0 0 0,0 0 15,0 24-15,0-24 0,0 0 0,0 0 0,-24 0 0,23 0 0,-23 24 0,24-24 0,0 0 16,0 0-16,0 0 0,0 0 0,0 0 0,0 0 0,0 0 0,-25 0 0,25 0 0,0 0 0,-48 24 15,48-24-15,-24 0 0,24 0 0,0 0 0,-1 0 0,-47 0 0,48 0 0,0 0 0,0 24 0,0-24 0,0 0 0,0 0 0,-49 0 0,25 0 16,24 0-16,-24 0 0,0 0 0,24 0 0,-25 0 0,25 24 0,0-24 0,-24 0 0,24 0 16,0 0-16,0 0 0,-24 25 0,24-25 0,0 0 0,-1 0 0,1 24 0,0-24 15,0 0-15,0 0 0,0 0 0,0 0 0,0 0 16,0 0-16,0 0 16,24 24-1,-24-24-15,-1 0 0,1 0 16,0 0-16,0 0 0,0 0 0,0 0 0,0 0 15,0 0-15,0 0 0,0 0 0,0 0 0,0 0 16,-1 0-16,1 0 0,0 0 0,0 0 0,0 0 16,0 0-16,0 0 0,24 24 0,-24-24 0,0 0 15,0 0-15,0 0 0,-1 0 0,1 0 0,0 0 0,0 0 16,0 0-16,0 0 0,0 0 0,0 0 0,0 0 0,0 0 0,0 0 16,0 0-16,-1 0 0,1 0 0,0 0 0,24 24 0,-24-24 0,0 0 15,0 0-15,0 0 63,0 0-48,0 24 1,0-24 46,0 0-62,-1 0 0,1 0 0,0 0 16,0 0-16,0 0 0,0 0 0,0 0 0,0 0 0,0 0 0,0 0 16,0 0-16,0 0 0,-1 0 0,1 0 0,0 0 0,0 0 15,0 0-15,0 0 0,48 0 141,0 0-141,-24-24 16,24 24-16,0 0 0,0 0 0,1 0 0,-1 0 0,0 0 0,-24-24 0,24 24 0,0 0 15,0 0-15,0 0 0,0 0 0,0 0 0,0 0 0,0 0 0,0 0 0,1 0 0,-1-24 0,0 24 16,0 0-16,0 0 0,0 0 0,24 0 0,-24 0 0,0-24 0,0 24 0,1 0 0,-1 0 15,0 0-15,48 0 0,-48 0 0,0 0 0,0 0 0,0 0 0,24 0 0,-23 0 0,-1 0 16,0 0-16,0 0 0,0 0 0,0 0 0,0 0 0,0 0 0,0 0 0,0 0 0,-24-24 0,24 24 0,25 0 16,-25 0-16,0 0 0,0 0 0,0 0 0,0 0 0,0 0 0,0 0 0,0 0 0,0 0 15,-24-25-15,24 25 0,1 0 0,-1 0 0,0 0 0,0 0 0,0 0 0,24 0 0,-24 0 0,24 0 16,-24-24-16,1 24 0,-1 0 0,0 0 0,0-24 0,0 24 0,0 0 0,0 0 16,0 0-16,0 0 0,0 0 0,0 0 0,0 0 0,1 0 0,-1 0 15,0 0-15,0 0 0,0 0 0,0 0 0,0 0 0,0 0 0,0 0 0,0-24 16,0 24-16,1 0 0,-1 0 0,0 0 0,0 0 0,0 0 0,0 0 0,0 0 15,0 0-15,0 0 0,0 0 0,0 0 0,1 0 0,-1 0 0,0 0 0,0 0 0,0 0 16,0 0-16,0 0 0,0 0 0,0 0 0,0 0 0,0 0 0,0 0 0,1 0 16,-1 0-16,0 0 0,0 0 0,0 0 0,0 0 0,0 0 15,-24-24-15,24 24 0,0 0 0,0 0 0,0 0 0,1 0 0,-1 0 0,0 0 0,0 0 16,0 0-16,0 0 0,0 0 0,-24-24 0,24 24 0,0 0 0,0 0 0,0-24 16,0 24-16,1 0 0,-1 0 0,0 0 15,0 0-15,0 0 16,0 0-1,-48 0 64,0 0-79,0 0 0,0 0 0,0 0 0,-1 0 0,1 0 15,0 0-15,-24 0 0,24 0 0,0 0 0,0 0 0,0 0 0,0 0 0,-24 0 0,23 0 0,1 0 0,0 0 16,-24 24-16,24-24 0,0 0 0,-24 0 0,24 0 0,0 0 0,-1 0 0,-47 0 0,48 0 0,0 0 0,0 0 0,-72 0 0,72 0 0,-25 24 15,1-24-15,24 0 0,0 0 0,-24 0 0,0 0 0,24 0 0,-1 0 0,-23 24 0,24-24 0,0 0 0,-24 0 0,0 0 0,0 0 16,-25 0-16,49 0 0,0 0 0,-24 0 0,24 0 0,24 24 0,-48-24 0,24 0 0,0 0 0,-1 0 0,1 0 0,0 0 0,-24 24 0,24-24 16,-24 0-16,24 0 0,-24 0 0,23 0 0,1 0 0,0 0 0,0 0 0,0 0 0,0 24 0,0-24 0,0 0 0,0 0 15,-48 0-15,-25 0 0,1 0 0,48 0 0,24 0 0,-25 0 0,25 0 0,-24 0 0,24 0 16,-24 0-16,-24 0 0,48 0 0,-1 0 0,1 0 0,0 0 0,0 0 0,0 0 0,0 0 0,24 25 16,-24-25-16,0 0 0,0 0 0,0 0 0,0 0 0,-1 0 15,1 0 48,48 0 30,1 0-77,-1 0-16,0 0 0,0 0 0,0 0 0,0 0 0,24 0 0,-24 0 0,0 0 16,0 0-16,1 0 0,-1 0 0,24 0 0,-24 0 0,0 0 0,0 0 0,24 0 0,-24 0 0,24 0 0,-23 0 0,47 0 0,-48 0 0,24-25 0,-24 25 0,24 0 0,25 0 15,-25 0-15,0-24 0,0 24 0,48 0 0,-23 0 0,-25 0 0,0 0 0,0 0 0,0 0 0,25 0 0,-25 0 0,0 0 0,24-24 0,-24 24 16,1 0-16,-1 0 0,24 0 0,-24-24 0,0 24 0,1 0 0,-1 0 0,24 0 0,-24-24 0,0 24 0,25 0 0,-1 0 0,-48 0 0,48 0 0,-48 0 16,25 0-16,47-24 0,-72 24 0,96 0 0,-71-24 0,-25 24 0,0 0 0,24 0 0,0 0 0,-24 0 0,24 0 0,-24 0 15,25 0-15,-25 0 0,0 0 0,0-24 0,0 24 0,0 0 0,0 0 0,0 0 0,0 0 0,0 0 0,1 0 0,-25-24 0,48 24 0,-24 0 16,0 0-16,0 0 0,0 0 0,0 0 0,0 0 0,0 0 0,-24-24 15,24 24-15,-48 0 94,0 0-94,0 0 0,0 0 0,0 0 16,0 0-16,0 0 0,0 0 0,0 0 0,0 0 0,-1 0 0,1 0 0,-24 0 0,24 0 15,0 0-15,0 0 0,0 0 0,0 0 0,0 0 0,0 0 0,-25 0 0,25 0 0,0 0 0,0 0 0,0 0 0,-24 0 0,0 0 0,0 0 16,23 0-16,-71 0 0,72 0 0,-24 0 0,0 0 0,-1 0 0,1 0 0,0 0 0,24 24 0,-48-24 0,48 0 0,-24 0 0,-25 0 16,1 0-16,-48 0 0,71 0 0,1 0 0,0 0 0,0 0 0,24 0 0,-49 0 0,-23 0 0,0 0 0,48 0 0,-1 0 0,25 0 15,-120 0-15,120 24 0,-24-24 0,-49 0 0,49 0 0,-48 0 0,72 0 0,0 0 0,-25 24 16,25-24-16,-96 0 0,-1 0 0,73 0 0,24 0 0,0 0 0,0 0 0,-48 0 0,48 0 16,0 24-16,-49-24 0,25 0 0,0 0 0,24 0 0,-24 0 0,-1 0 0,25 0 0,-24 0 15,24 0-15,-24 24 0,24-24 0,0 0 0,0 0 0,0 0 0,0 24 0,-1-24 16,1 0-16,0 0 0,0 0 0,0 0 0,24 24 0,-24-24 0,0 0 0,0 0 15,48 0 95,0 0-110,0 0 15,0 0-15,0 0 0,0 0 0,0 0 0,1 0 0,23 0 16,0 0-16,-24 0 0,0 0 0,0 0 0,0 0 0,24 0 0,1 0 0,-25 0 0,24 0 0,-24 0 0,0 0 0,0 0 16,24 0-16,49 0 0,-49 0 0,0 0 0,-24 0 0,24 0 0,-24 0 0,49 0 0,-49 0 0,0 0 0,24 0 0,0 0 0,24 0 0,-48 0 15,25 0-15,-25 0 0,96 0 0,-72 0 0,0 0 0,1 0 0,-25 0 0,24 0 0,24 0 0,-24 0 0,1 0 0,-1 0 0,0 0 0,0 0 0,0 0 0,0 0 0,25 0 16,-25 0-16,-24 0 0,24 0 0,24 0 0,-48 0 0,49 0 0,-49 0 0,24 0 0,0 0 0,0 0 0,1 0 0,-1 0 0,-24 0 0,24 0 0,-24 0 16,24 0-16,49 0 0,-25 0 0,0 0 0,-24 0 0,-24 0 0,25-24 0,-1 24 0,-24 0 15,24 0-15,-24 0 0,0 0 0,-48 0 47,0 0-47,0 0 0,0 0 0,0 0 0,0 0 16,-25 0-16,25 0 0,-48 0 0,48 0 0,0 0 0,0 0 0,0 0 0,0 0 0,-25 0 15,25 0-15,0 0 0,0 0 0,-24 0 0,24 0 0,0 0 0,-24 0 0,0 0 0,23 0 0,-23 0 0,24 0 0,-48 0 0,24 0 0,0 0 0,-1 0 16,25 0-16,-24 24 0,-24-24 0,-49 0 0,73 0 0,0 0 0,-24 24 0,24-24 0,-25 0 0,-47 0 0,-1 0 16,-95 0-16,143 0 0,-47 0 0,48 0 0,-25 0 0,49 0 0,-24 0 0,0 24 0,-1-24 0,25 0 0,-24 0 0,-24 0 0,47 0 0,-23 0 0,0 0 15,0 0-15,24 0 0,-49 25 0,25-25 0,24 0 0,-25 0 0,25 0 0,0 0 0,-24 0 0,24 0 0,-25 0 0,49 0 0,-96 24 0,72-24 16,0 0-16,-1 0 0,25 0 0,-24 0 0,0 0 0,24 0 0,0 0 0,-24 0 0,24 0 0,-1 0 0,-23 0 0,24 24 0,0-24 0,0 0 15,0 0-15,0 0 0,24 24 0,-24-24 0,0 0 0,48 0 47,0 0-47,0 0 16,0 0-16,0 0 0,0 0 0,0 0 0,0 0 0,0-24 16,1 24-16,-1 0 0,24 0 0,-24 0 0,0 0 0,-24-24 0,48 24 0,-24 0 0,24 0 0,-24 0 0,25 0 15,-25 0-15,0 0 0,24 0 0,-24 0 0,0 0 0,73-24 0,-1 24 0,-72 0 0,24 0 0,48 0 0,-47 0 0,23 0 0,-24 0 16,0 0-16,0 0 0,1 0 0,23 0 0,24 0 0,-48 0 0,1 0 0,23 0 0,-24 0 0,24 0 0,1 0 0,47 0 15,24 0-15,25 0 0,-121 0 0,25-25 0,-1 25 0,48 0 0,121 0 0,-169 0 0,-23 0 0,23 0 0,0 0 0,24 0 16,-47 0-16,23 0 0,0 0 0,0 0 0,1 0 0,71 0 0,-23 0 0,71-24 0,-144 24 0,1 0 0,-1 0 16,24 0-16,-24 0 0,0 0 0,25 0 0,-25 0 0,0 0 0,0 0 0,24 0 0,-23-24 0,-1 24 0,-24 0 15,-24-24-15,24 24 0</inkml:trace>
  <inkml:trace contextRef="#ctx0" brushRef="#br2" timeOffset="70772.87">29651 4600 0,'24'0'47,"1"0"-32,-1 0-15,0 0 16,-24-24-16,24 24 0,-24-24 0,24 24 15,0 0-15,-24-24 0,24 24 0,-24-24 0,24 24 0,-24-25 16,24 25-16,0 0 0,-24-24 0,24 24 0,-24-24 0,25 24 16,-25-24-16,24 24 0,0-24 0,0 24 15,-24-24-15,24 0 0,0 24 16,-24-24-16,24 24 0,0 0 0,-24-24 0,24 24 0,-24-24 16,24 24-16,-24-24 0,24 24 0,0 0 0,-24-24 0,25 24 0,-25-25 15,24 25-15,0 0 0,-24-24 0,24 0 0,0 24 0,-24-24 0,24 24 0,0-24 16,0 24-16,-24-24 0,24 24 0,-24-24 0,24 24 0,0 0 0,-24-24 15,25 24-15,-1-24 0,0 24 0,-24-24 0,24 24 0,-24-24 0,24 24 16,0-24-16,0 24 0,-24-25 0,24 25 0,0-24 0,-24 0 0,24 24 0,-24-24 16,24 24-16,-24-24 0,24 24 0,-24-24 0,25 0 0,-1 24 0,-24-24 15,24 24-15,-24-24 0,24 24 0,-24-24 0,24 24 0,0 0 0,-24-24 16,24 24-16,-24-24 0,24 24 0,-24-25 0,24 25 16,-24-24-16,24 24 0,-24-24 0,0 0 0,24 24 15,-24-24-15,25 24 0,-25-24 0,24 24 16,-24-24-16,24 24 0,-24-24 0,0 0 0,24 24 15,-24-24-15,0 0 0,24 24 0,-24-24 0,0-1 16,24 25-16,-24-24 0,24 24 0,-24-24 0,0 0 0,24 24 0,-24-24 16,24 24-16,-24-24 0,0 0 0,24 24 0,-24-24 0,24 24 15,-24-24-15,25 24 0,-25-24 0,24 0 0,-24 0 0,0-1 0,24 25 16,0-24-16,-24 0 0,24 0 0,-24 0 0,24 24 0,-24-24 0,0 0 16,24 24-16,-24-24 0,24 24 0,-24-24 0,0 0 0,24 24 0,-24-24 0,0 0 15,24-1-15,-24 1 0,0 0 0,24 24 0,-24-24 0,0 0 0,24 24 0,-24-24 0,25 24 16,-25-24-16,0 0 0,24 24 0,-24-24 0,0 0 0,24 24 15,-24-24-15,0 0 0,24 24 0,-24-25 0,24 25 0,-24-24 16,0 0-16,24 24 0,-24-24 0,0 0 0,24 24 0,-24-24 0,24 24 16,-24-24-16,24 24 0,-24-24 0,0 0 0,24 24 0,-24-24 0,24 24 15,-24-24-15,25 0 0,-1-1 0,-24 1 0,24 0 16,0 0 0,-24 0-16,0 0 0,24 24 0,0 0 15,-24-24-15,24 24 0,-24-24 0,24 24 16,-24-24-16,24 24 0,-24-24 0,24 24 0,-24-24 15,24 24-15,-24-24 0,24 24 0,-24-25 16,0 1-16,25 24 16,-1 0-16,-24-24 0,0 0 15,24 24-15,-24-24 16,24 24-16,-24-24 0,24 24 16,-24-24-16,24 24 15,-24-24-15,24 24 0,-24-24 0,24 0 0,0 24 16,-24-24-16,0 0 0,24 24 0,0 0 0,-24-25 15,0 1-15,25 24 0,-25-24 16,24 24 0,-48 0 62,-1 0-63,1 24-15,24 0 0,-24-24 0,24 25 16,-24-25-16,24 24 0,-24-24 0,24 24 0,0 0 0,-24-24 0,24 24 16,-24-24-16,24 24 0,-24-24 0,24 24 0,-24 0 0,24 0 0,-24-24 0,0 24 0,-1 0 15,25 0-15,-24 1 0,24-1 0,-24-24 0,0 24 0,24 0 0,-24 0 0,0 0 16,24 0-16,-24 0 0,0 0 0,24 0 0,-24-24 0,24 24 0,0 0 0,-24-24 16,24 25-16,-24-1 0,0-24 0,24 24 0,-25 0 0,25 0 0,-24-24 0,24 24 0,0 0 15,-24-24-15,0 24 0,24 0 0,-24 0 0,24 0 0,-24-24 0,24 24 0,0 1 0,-24-25 16,0 24-16,24 0 0,-24-24 0,24 24 0,-24 0 0,0 0 0,-1-24 15,25 24-15,-24-24 0,24 24 0,0 0 0,-24-24 0,24 24 0,-24-24 0,24 24 16,-24-24-16,0 24 0,24 1 0,-24-1 0,0-24 0,24 24 0,-24 0 16,24 0-16,-24-24 0,0 24 0,24 0 0,-24 0 0,-1-24 0,1 24 0,0 0 0,24 0 15,-24-24-15,0 24 0,0 1 0,0-1 0,24 0 0,-24-24 0,0 24 0,0-24 0,24 24 16,-24 0-16,-1-24 0,25 24 0,-48 0 0,24 24 0,0-48 0,24 24 0,-24-24 0,0 24 16,0-24-16,24 25 0,0-1 0,-24-24 0,24 24 0,-24-24 0,0 0 0,24 24 0,-25-24 0,25 24 0,-24-24 0,24 24 15,-24-24-15,24 24 0,-24-24 0,0 24 0,0-24 0,24 24 0,-24 0 0,0 0 16,0-24-16,0 24 0,0 1 0,24-1 0,-24-24 0,-1 0 0,25 24 0,-24-24 0,0 24 0,0-24 0,0 24 0,0 0 15,0 0-15,0 0 0,0-24 0,0 24 0,24 0 0,-49 0 0,25 0 16,0 1-16,0-1 0,0 0 0,0-24 0,24 24 0,-24 24 0,0-48 0,0 24 0,0 0 16,24 0-16,-24-24 0,24 24 0,-24 0 0,-1-24 0,25 24 0,-24 1 0,24-1 0,-24 0 15,24 0-15,-24-24 0,24 24 0,-24 0 0,0-24 0,24 24 0,-24-24 0,24 24 16,-24 0-16,24 0 0,-24 0 0,0-24 16,24 24-16,0-48 109,24 0-109,-24 0 0,24 0 0,0 0 0,-24 0 16,24 0-16,0 24 0,-24-24 0,24 0 0,0 0 0,-24 0 0,24-1 0,-24 1 0,24 24 0,1-24 15,-25 0-15,24 24 0,-24-24 0,24 24 0,-24-24 0,24 0 0,0 0 0,0 0 0,0 0 0,0 0 0,0 0 0,0-1 16,0 1-16,-24 0 0,49 0 0,-25 0 0,-24 0 0,24 0 0,24-24 0,-24 24 0,0 0 0,0 0 0,0-1 0,0 1 0,0 0 15,1 24-15,-1-48 0,0 24 0,0 0 0,0 0 0,0-24 0,24 24 0,-24 0 0,24-49 0,-24 49 0,1 0 0,23-24 0,0 0 0,-24 24 16,0 0-16,0-25 0,24 25 0,-48 0 0,49 0 0,-25-24 0,0 48 0,0-48 0,0 24 0,24 0 0,-48-24 0,48 48 0,-24-49 16,0 25-16,1-24 0,-1 24 0,0 0 0,0 0 0,24-24 0,-48 24 0,48 0 0,-48-1 0,24 1 0,0 0 0,0 24 0,-24-48 0,49 24 0,-49 0 0,24 0 0,0 0 15,-24 0-15,48 24 0,-48-48 0,24-1 0,0 49 0,0-48 0,0 24 0,24-72 16,25 48-16,-73 24 0,24-1 0,-24 1 0,24 24 0,-24-24 0,24-24 0,0 24 0,0 24 0,-24-24 0,0 0 0,24 24 0,0-24 16,-24 0-16,24 0 0,-24 0 0,24 24 0,-24-25 0,25 25 0,-25-24 0,0 0 0,24 0 0,0 24 15,-24-24-15,24 0 0,-24 0 0,24 0 0,-24 0 16,24 24-16,0-24 0,-24 0 0,24 24 15,-24-24-15,24 24 16,-24-25-16,24 25 16,0 0-16,-24-24 0,0 0 0,25 24 15,-25-24 1,24 24-16,-24-24 31,24 24-31,0 0 16,-24-24-16,24 24 0,-24-24 0,0 0 15,24 24-15,-24-24 16,24 24-16,-24-24 16,24 24-16,-24-24 15,24 24-15,-24-24 0,24 24 16,-24-25-16,24 25 16,-24-24-16,24 24 0,-24-24 0,25 0 0,-1 24 15,-24-24-15,-24 24 63,24 24-63,-25-24 0,25 24 0,0 0 15,-24-24-15,24 24 0,-24-24 0,24 25 0,0-1 0,-24 0 0,24 0 16,-24-24-16,24 24 0,-24 0 0,24 0 0,-24-24 0,24 24 0,-24-24 0,24 24 16,-24 0-16,24 0 0,-24-24 0,24 24 0,-24 25 0,0-25 0,-25 0 0,49 0 0,-24 0 15,0 0-15,0 0 0,0 24 0,-24 0 0,24 1 0,0-1 16,0-24-16,-1 24 0,1-48 0,24 24 0,-24-24 0,0 48 0,0 0 0,0-23 0,24-1 0,-24 0 0,24 0 0,-24 0 15,24 0-15,-24-24 0,24 24 0,0 0 0,-24 0 0,0 0 0,24 0 0,-24 0 0,24 1 0,-25-1 16,25 0-16,-24 24 0,0-48 0,24 24 0,-24 0 0,24 0 0,-24 0 0,0 24 16,0-24-16,24 1 0,-24-25 0,24 24 0,-24-24 0,24 24 0,0 0 0,-24-24 0,0 24 0,-1 0 0,25 0 0,-24 0 0,0 0 0,0 0 15,24 0-15,-24-24 0,24 24 0,-24-24 0,0 49 0,0-25 0,0 0 0,24 0 0,-24 0 0,0 0 0,0 0 16,24 0-16,-25-24 0,1 24 0,0 0 0,24 0 0,-24-24 0,0 25 0,24-1 0,-24 0 0,0 0 0,0 0 0,0 0 0,24 0 16,-24-24-16,0 24 0,-1 0 0,1 0 0,24 0 0,-24-24 0,24 24 0,-24-24 0,24 25 0,-48-1 15,48 0-15,-24 0 0,0 0 0,24 0 0,-24-24 0,0 24 0,0 0 0,24 0 16,-25 0-16,1-24 0,24 24 0,-24-24 0,0 24 0,24 1 0,-24-25 0,24 24 0,-24 0 0,0-24 0,24 24 15,-24 0-15,24 0 0,-24-24 0,24 24 0,-24-24 0,0 24 0,24 0 0,-24-24 0,24 24 0,-25 0 16,1 0-16,0-24 0,24 25 0,0-1 0,-24-24 0,0 24 16,24 0-16,-24-24 0,0 0 15,24 24 1,0 0-16,-24-24 47,24 24 78,0 0-110,-24-24-15,24 24 0,0 0 0,-24-24 0,24 24 16,-24-24-16,-1 24 0,25 1 0,-24-25 0,24 24 0,0 0 0,-24-24 0,24 24 16,-24-24-16,0 0 0,24 24 0,-24 0 0,24 0 0,-24-24 15,48-24 63,0 0-78,0 0 0,0 0 0,-24 0 16,24 24-16,-24-24 0,24 24 0,1-49 0,-1 25 0,0 0 0,0 24 0,24-24 0,-48-24 0,48 24 16,49-48-16,-97 48 0,72-25 0,-72 25 0,72-24 0,-24 0 0,0 0 0,49-49 0,-73 73 0,24 0 15,-48 0-15,48 0 0,-24-24 0,0 24 0,25 0 0,-25-24 0,0 24 0,0-25 0,24 49 0,-24-48 0,24 0 0,-24 24 0,25-24 0,-25 24 0,0-24 0,0 23 0,24 1 16,0-24-16,-24 24 0,0-24 0,0 24 0,25-24 0,-25 24 0,24 0 0,-24-25 0,0 25 0,0-24 0,24 24 0,-24 0 0,0-48 0,25 72 16,-49-48-16,48-1 0,0-23 0,0 48 0,-48-24 0,48 24 0,-24 0 0,25-49 0,-1 25 0,-48 24 0,48 0 0,-24-24 0,0 24 15,-24 0-15,48-24 0,-48 24 0,48-1 0,-48 1 0,49-24 0,-25 24 0,-24 0 0,48-24 0,-24 0 0,0 24 0,0-25 0,0 25 16,-24 0-16,48-24 0,-48 24 0,24 0 0,1 0 0,-25 0 0,24 24 0,-24-24 0,0 0 0,24 0 0,0 24 0,-24-25 0,0 1 0,24 0 0,-24 0 15,24 24-15,0-24 0,-24 0 0,0 0 0,24 24 0,-24-24 0,0 0 0,0 0 0,24 24 0,-24-24 0,0 0 16,24 24-16,-24-25 0,0 1 0,24 24 0,-24-24 0,25 24 0,-25-24 0,0 0 0,24 0 0,-24 0 16,24 24-16,-24-24 0,0 0 0,24 0 0,0 24 0,-24-24 0,0 0 15,24 24-15,-24-25 0,24 1 0,-24 0 0,24 24 16,0-24-16,-24 0 0,24 24 0,-24-24 0,24 0 0,-24 0 16,24 24-16,-48 0 109,24 24-109,-24-24 0,24 24 0,-24 0 0,0-24 16,24 24-16,-24-24 0,24 24 0,-24-24 0,24 24 0,-24 0 0,0-24 0,24 25 0,-24-25 0,24 24 0,-24 0 15,0 0-15,-1 0 0,1 0 0,-24 24 0,24-24 0,0 24 0,0-24 16,-24 25-16,48-25 0,-48 0 0,48 0 0,-25 0 0,1 0 0,-24 24 0,24 0 0,-24-24 0,48 25 15,-48-1-15,0 0 0,-1 0 0,-23 73 0,24-97 0,48 0 0,-48 24 0,24-24 0,-24 24 0,48-24 0,-49 0 16,25 24-16,-24-23 0,0 71 0,-24-24 0,72-48 0,-48 0 0,23 49 0,-23-49 0,24 24 0,0-24 0,0 0 0,-24 24 0,24 0 0,0-24 16,0 25-16,-25-25 0,25 24 0,-48 0 0,48 0 0,0-24 0,0 24 0,0-48 0,0 49 0,-25-1 0,1 0 0,24 0 0,0-24 15,0-24-15,0 48 0,0-48 0,0 48 0,0-48 0,-25 49 0,25-1 0,0-48 0,24 24 0,-24-24 0,24 24 0,-24 0 0,0 0 0,0 0 0,0 0 16,0 0-16,0 0 0,24 1 0,-24-1 0,-1 0 0,1-24 0,24 24 0,-24-24 0,24 24 0,-24 0 16,24 0-16,-24-24 0,0 24 0,24 0 0,-24 0 0,0 0 0,24 0 0,0 1 15,-24-25-15,24 24 0,-24-24 0,24 24 0,-24-24 0,24 24 0,0 0 16,-24-24-16,24 24 0,-25-24 15,25 24 32,-24 0 0,24 0-47,-24-24 16,24 24-16,-24 0 0,24 0 15,-24 1-15,0-1 0,0 0 0,24 0 0,-24-24 16,24 24-16,0 0 0,-24-24 0,24 24 0,-24-24 0,0 0 16,24 24-16,0-48 31,24 24-15,-24-24-16,24 24 0,-24-24 0,0 0 0,24 0 0,-24 0 0,24 24 0,0-24 0,-24-1 0,24 1 0,-24 0 15,24 24-15,-24-24 0,24 0 0,0 0 0,0 0 0,-24 0 0,49 0 0,-49 0 0,24 0 0,-24 0 0,24 24 0,-24-49 0,24 49 0,0-48 16,0 48-16,-24-48 0,24 48 0,-24-24 0,24 0 0,24 0 0,-48 0 0</inkml:trace>
  <inkml:trace contextRef="#ctx0" brushRef="#br2" timeOffset="71438.87">31892 1421 0,'0'24'16,"-25"-24"-16,50 0 47,-1-24-32,0 24-15,-24-24 0,24 24 0,0 0 0,-24-24 0,24 24 0,0 0 0,0-24 0,0 24 0,-24-24 0,24 24 0,0-25 0,0 25 16,25-24-16,-25 24 0,0-24 0,0 0 0,0 24 0,24-24 0,-24 0 0,0 24 0,0-24 0,1 24 16,-1 0-16,0-24 0,24 0 0,96-48 0,-144 47 0,49 25 0,-49-24 0,24 24 15,-24-24-15,24 24 0,0 0 0,0-24 0,0 0 0,0 0 0,0 24 0,-24-24 0,24 24 0,-24-24 16,24 24-16,0 0 0,-24-24 0,0 0 0,25 24 0,-25 24 62,24 0-62,-24 0 0,0 0 0,0 0 0,24-24 16,0 24-16,-24 0 0,0 0 0,24 0 0,-24 1 0,24-1 16,-24 0-16,0 0 0,24 0 0,-24 0 0,0 0 0,0 0 0,24-24 0,-24 24 15,24 0-15,-24 0 0,0 0 0,0 1 0,24-25 0,-24 24 0,0 0 16,0 0-16,0 0 0,0 0 0,24-24 0,-24 24 16,0 0-16,0 0 0</inkml:trace>
  <inkml:trace contextRef="#ctx0" brushRef="#br2" timeOffset="77595.87">30398 4528 0,'24'0'31,"0"0"0,0 0-15,0 0-16</inkml:trace>
  <inkml:trace contextRef="#ctx0" brushRef="#br2" timeOffset="77804.88">31338 4431 0,'24'0'78,"0"0"-62</inkml:trace>
  <inkml:trace contextRef="#ctx0" brushRef="#br2" timeOffset="77976.9">31723 4431 0,'24'0'16,"0"0"0,0 0-16,0 0 0,0 0 15,0 0-15,1 0 0,-1 0 16,0 0-16,0 0 0</inkml:trace>
  <inkml:trace contextRef="#ctx0" brushRef="#br2" timeOffset="78165.87">32205 4407 0,'24'0'31,"-24"-24"-15,24 24 15,0 0-16</inkml:trace>
  <inkml:trace contextRef="#ctx0" brushRef="#br2" timeOffset="78377.87">32325 4383 0,'24'0'16,"0"0"0,0 0-1,0 0-15,1 0 16,-1 0 0,0 0-16,0 0 15</inkml:trace>
  <inkml:trace contextRef="#ctx0" brushRef="#br2" timeOffset="78550.88">32662 4407 0,'24'0'16,"0"0"-1,1 0 1</inkml:trace>
  <inkml:trace contextRef="#ctx0" brushRef="#br2" timeOffset="85093.38">28592 4793 0,'24'0'109,"0"0"-109,0 0 16,-24 24-16,24-24 0,-24 24 0,0 0 0,24-24 0,-24 24 0,24-24 0,-24 24 16,24-24-16,-24 24 0,24-24 0,-24 24 0,24 0 15,0-24-15,-24 24 0,25-24 0,-25 24 16,24-24-16,-24 24 0,0 1 0,24-25 15,-24 24-15,24 0 16,0-24-16,-24 24 16,0 0-16,24-24 0,-24 24 0,24-24 15,-24 24-15,24-24 0,-24 24 0,0 0 16,24-24-16,-24 24 0,24-24 0,0 24 16,0-24-16,-24 24 0,25-24 15,-25 25-15,24-25 0,-24 24 0,24-24 0,-24 24 16,24-24-16,0 0 0,-24 24 15,24-24-15,-24 24 0,24-24 0,-24 24 0,24-24 16,0 0-16,-24 24 0,24-24 0,-24 24 16,24-24-16,-24 24 0,25-24 0,-1 0 15,-24 24-15,24-24 0,0 0 0,0 24 16,0-24-16,0 0 16,0 0-16,-24 24 0,24-24 0,0 0 0,0 0 0,0 0 15,-24 25-15,25-25 0,-1 0 0,0 24 0,0-24 0,0 0 16,0 0-16,0 0 0,-24 24 0,24-24 0,0 0 15,0 0-15,0 0 0,1 0 0,-1 0 0,0 0 16,0 0-16,-24 24 0,24-24 0,0 0 0,0 0 16,0 0-16,0 0 15,0 0-15,0 0 0,0 0 16,1 0-16,-1 0 0,0-24 16,0 24-16,0 0 0,-24-24 15,24 24-15,-24-24 0,24 24 0,0 0 0,0 0 16,-24-25-16,24 25 0,-24-24 0,24 24 0,1 0 15,-25-24-15,24 24 0,-24-24 16,24 24-16,-24-24 0,24 24 0,-24-24 0,24 24 16,0 0-16,-24-24 0,24 24 0,-24-24 15,24 0-15,0 24 0,-24-24 0,24 24 0,-24-24 16,24 24-16,-24-24 0,0-1 0,24 25 0,-24-24 0,25 24 16,-25-24-16,24 24 0,-24-24 0,0 0 0,24 24 0,-24-24 0,24 0 15,-24 0-15,24 0 0,0 24 0,-24-24 0,0 0 0,24 24 16,-24-24-16,0-1 0,0 1 0,24 24 0,-24-24 0,0 0 15,0 0-15,0 0 0,24 24 0,-24-24 0,24 0 16,-24 0-16,0 0 0,0 0 0,0 0 16,0-1-16,0 1 0,0 0 0,0 0 15,0 0-15,0 0 0,0 0 0,0 0 16,0 0-16,0 0 0,0 0 16,0 0-16,0-1 0,0 1 0,0 0 15,-24 24 1,24-24-16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4FEFD-5B6B-4D8F-B7F7-F1E77089403A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93C6C-9100-4549-98B2-F4A22252D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2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6436-C0FA-44CA-99F7-C8FE2C0CA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CB5DE-2A6C-4973-9D99-61E309066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FB8C-248D-49D9-A0A8-1117D007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7F47D-DC0F-41BE-9C08-40B387E67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490C3-131F-4AFE-B599-A4C27BDFE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7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8E26-BCE8-4131-A049-5E7F9ACB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9B49B-0A50-4ADF-A73E-31FDD1D51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37EC2-FB1F-4020-974C-DB311C60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D76B-A71F-46C7-B35A-DDBA0647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2C722-C229-423D-8F18-59549979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7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EF1F9-0A47-441D-9B9C-01B3B587B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7FE78-53C8-42E8-A5AB-E0ACFD96A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C8500-5257-40F4-9624-85622F49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825F7-F024-4037-9149-A89308CA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B4E2-5DC9-4F30-8C70-B1B6C7E8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0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4D42-2EF8-43EC-AF17-996A914E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8002-F3C0-4A27-9E99-618B0713F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B3FD-8E58-449C-B033-8BB84934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5141-FD60-4577-9473-6C3EB287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40424-DBAA-4AA9-920B-35C4A174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9BEC-87B0-41C5-BEC8-84FCAC59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88D9D-7207-49CF-9BB7-6282348DB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759F-63A6-4006-9DFB-3EC5974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5701B-12FE-4807-BAAF-2BBFD5F2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4E43-D9A0-4387-83F8-C81974782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A925-D1B7-4984-8728-2298B826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DFCA3-D7CC-420A-860B-F488B40F82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7FA30-7A2E-4D49-AFB9-966A2DA6F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C5022-BD12-45D9-8C19-DF567FF0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24BF1-7B0A-4EF5-91C0-368BA1391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60F41-6627-4CF4-8D13-7ABA5045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2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19C7-C100-49CA-B8B8-B6F1A256D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513770-ED99-4B76-9445-2CC88914A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E7C60-A48B-4558-B2BF-FC96EB677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C1E35-9C00-4703-813A-EE63AD053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66BF0-01F2-4EEA-93D9-F1257D6FC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F6A458-DA25-46E8-BEA4-9F3D5BAF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56372-13A6-426C-8B33-C31A7F59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DBE095-6EFB-4593-B5FE-E916242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1F83-F7CC-4014-996A-98686FBB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B0F5D9-42B8-472D-B8C7-237EF0412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A955A-4042-42B7-8837-D172A24BF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71B02-6534-454C-AAAB-DB612BEB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84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24C91E-48EF-458E-AFEC-5E16B73E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4C1B7-412A-487F-9C85-2C07F338C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5EA3C-1815-4C40-B888-BC54B0FF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2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6E12-E7F9-48C9-B6C9-191480B5D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A0FF-E4C7-4EE4-84C8-746D352CB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BD6CE-A04A-434B-8A67-F937B71C7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1870E-4354-4ABB-ABC1-092BCB679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82C490-B690-4673-872D-B52E73DF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7657E-48C9-4F8A-A693-9D2C3A06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5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CD63-BC7E-4A70-A0BE-437FCE0E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6E184-0042-422A-BEE4-24C92002C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E0B60-D9C3-4642-8FCC-942EF834E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565B0-052E-49C1-B522-C97FB06BD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B87B9-5B77-4378-A464-451BD27E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72C7B-33CA-489C-823D-BB9FD8A4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7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D545BB-0139-4BEC-A6FD-E97E2C50C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5B579-EE97-4957-AAE7-81B38C02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65E4E-3B39-4C90-9957-B3790AEC1D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1363A-9178-472F-842C-9B3F6D94771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647A7-E4CA-4D2B-BAE1-FFCDBCDE5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689E-CA28-418B-B607-E33326B30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E07A-0B73-47F5-AAFF-FA6C45F79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4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tags" Target="../tags/tag3.xml"/><Relationship Id="rId16" Type="http://schemas.openxmlformats.org/officeDocument/2006/relationships/customXml" Target="../ink/ink11.xml"/><Relationship Id="rId1" Type="http://schemas.openxmlformats.org/officeDocument/2006/relationships/tags" Target="../tags/tag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6.png"/><Relationship Id="rId5" Type="http://schemas.openxmlformats.org/officeDocument/2006/relationships/image" Target="../media/image101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customXml" Target="../ink/ink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customXml" Target="../ink/ink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customXml" Target="../ink/ink5.xml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customXml" Target="../ink/ink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customXml" Target="../ink/ink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customXml" Target="../ink/ink8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customXml" Target="../ink/ink10.xml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7BF1-93BA-4D77-9999-67AA8397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Exercise 7.1</a:t>
            </a:r>
            <a:br>
              <a:rPr lang="en-US" dirty="0"/>
            </a:br>
            <a:r>
              <a:rPr lang="en-US" dirty="0"/>
              <a:t>(Gravitational deflection of light in GR)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C35831-3B51-448C-BC1A-045112B76273}"/>
                  </a:ext>
                </a:extLst>
              </p14:cNvPr>
              <p14:cNvContentPartPr/>
              <p14:nvPr/>
            </p14:nvContentPartPr>
            <p14:xfrm>
              <a:off x="1405080" y="192960"/>
              <a:ext cx="10016640" cy="4914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C35831-3B51-448C-BC1A-045112B762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5720" y="183600"/>
                <a:ext cx="10035360" cy="49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17B8D5-5A1F-4FF1-8124-68451B6BCA6F}"/>
                  </a:ext>
                </a:extLst>
              </p14:cNvPr>
              <p14:cNvContentPartPr/>
              <p14:nvPr/>
            </p14:nvContentPartPr>
            <p14:xfrm>
              <a:off x="939960" y="1549440"/>
              <a:ext cx="6858360" cy="4724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17B8D5-5A1F-4FF1-8124-68451B6BC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600" y="1540080"/>
                <a:ext cx="6877080" cy="474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89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AF2E66-C886-4AF0-997F-03206A4360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782006" cy="617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AC450-20F4-47E5-84FD-793EDCFF29A9}"/>
                  </a:ext>
                </a:extLst>
              </p:cNvPr>
              <p:cNvSpPr txBox="1"/>
              <p:nvPr/>
            </p:nvSpPr>
            <p:spPr>
              <a:xfrm>
                <a:off x="193963" y="774544"/>
                <a:ext cx="105882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Newton’s second law +  Newton’s law of universal gravitation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Bodies fall with the same acceleration rate </a:t>
                </a:r>
              </a:p>
              <a:p>
                <a:r>
                  <a:rPr lang="en-GB" dirty="0"/>
                  <a:t>subject to gravitational fields, just because the inertial and gravitational masses are equal.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2AC450-20F4-47E5-84FD-793EDCFF2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" y="774544"/>
                <a:ext cx="10588283" cy="646331"/>
              </a:xfrm>
              <a:prstGeom prst="rect">
                <a:avLst/>
              </a:prstGeom>
              <a:blipFill>
                <a:blip r:embed="rId3"/>
                <a:stretch>
                  <a:fillRect l="-518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9C769E2-0E03-4654-89FC-2D00FFA0947C}"/>
              </a:ext>
            </a:extLst>
          </p:cNvPr>
          <p:cNvSpPr txBox="1"/>
          <p:nvPr/>
        </p:nvSpPr>
        <p:spPr>
          <a:xfrm>
            <a:off x="193963" y="1578200"/>
            <a:ext cx="11271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Therefore, according to Newton’s theory one should expect the bending of light under the action of a massive object </a:t>
            </a:r>
          </a:p>
          <a:p>
            <a:r>
              <a:rPr lang="en-GB" dirty="0"/>
              <a:t>(even in the limit of massless particles).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BF739-2C45-4D4C-B1A8-A6A799EA8787}"/>
              </a:ext>
            </a:extLst>
          </p:cNvPr>
          <p:cNvSpPr txBox="1"/>
          <p:nvPr/>
        </p:nvSpPr>
        <p:spPr>
          <a:xfrm>
            <a:off x="193963" y="2381856"/>
            <a:ext cx="11429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 considered light to be formed of very light corpuscles. Newton himself wrote: </a:t>
            </a:r>
            <a:r>
              <a:rPr lang="en-GB" i="1" dirty="0"/>
              <a:t>Are not the rays of light very small </a:t>
            </a:r>
          </a:p>
          <a:p>
            <a:r>
              <a:rPr lang="en-GB" i="1" dirty="0"/>
              <a:t>bodies emitted from shining substances? and also, Do not Bodies act upon light at a distance, and by their action bend</a:t>
            </a:r>
          </a:p>
          <a:p>
            <a:r>
              <a:rPr lang="en-GB" i="1" dirty="0"/>
              <a:t>its rays, and is not this action (</a:t>
            </a:r>
            <a:r>
              <a:rPr lang="en-GB" i="1" dirty="0" err="1"/>
              <a:t>cæteris</a:t>
            </a:r>
            <a:r>
              <a:rPr lang="en-GB" i="1" dirty="0"/>
              <a:t> paribus) strongest at the least distance?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92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39183-7BC4-495A-92AC-5AC3F7FEF6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240994" cy="955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DFE8AD-E3E3-4495-999E-99AC7BC3F3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" y="955964"/>
            <a:ext cx="6096000" cy="413957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$\bullet$ Motion in a plane $\rightarrow$ : $\theta=\text{constant}, \phi = \pi/2$ like in Ex.1.&#10;&#10;&#10;\end{document}" title="IguanaTex Bitmap Display">
            <a:extLst>
              <a:ext uri="{FF2B5EF4-FFF2-40B4-BE49-F238E27FC236}">
                <a16:creationId xmlns:a16="http://schemas.microsoft.com/office/drawing/2014/main" id="{C1258EA5-7323-4364-A5D1-F3AB0C8AA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1" y="2080898"/>
            <a:ext cx="6576762" cy="254476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\bullet$ As gravity is a central force the angular momentum is conserved.&#10;&#10;&#10;\end{document}" title="IguanaTex Bitmap Display">
            <a:extLst>
              <a:ext uri="{FF2B5EF4-FFF2-40B4-BE49-F238E27FC236}">
                <a16:creationId xmlns:a16="http://schemas.microsoft.com/office/drawing/2014/main" id="{AA561D91-A4F4-4C1D-8E62-5BDA626F6E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0" y="1678785"/>
            <a:ext cx="7393524" cy="233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AF291C-FCB8-4E5B-B90F-E02E988BF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123" y="1406974"/>
            <a:ext cx="1915199" cy="3594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4F8F4B-743F-425B-AFDE-F3E279A480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1123" y="1788687"/>
            <a:ext cx="3006332" cy="441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8FC057-75F9-414C-81DD-0DE43D06A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121" y="2802351"/>
            <a:ext cx="6244253" cy="3296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9FC60AB-29B5-404D-AE31-97B840B42D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6822" y="2542687"/>
            <a:ext cx="2838560" cy="8060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D29B7C-C08B-4FD7-9D9A-57C84C9B6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02" y="3588157"/>
            <a:ext cx="11932254" cy="4352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43F526-EA1D-465E-A798-CAEE165626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93" y="4182176"/>
            <a:ext cx="4517970" cy="82695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F11DD7-0065-4057-B026-34014DA35792}"/>
              </a:ext>
            </a:extLst>
          </p:cNvPr>
          <p:cNvCxnSpPr>
            <a:cxnSpLocks/>
          </p:cNvCxnSpPr>
          <p:nvPr/>
        </p:nvCxnSpPr>
        <p:spPr>
          <a:xfrm>
            <a:off x="4807861" y="4641755"/>
            <a:ext cx="8549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24AF73D1-C067-4BD6-8A18-FE3773A200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57134" y="4124084"/>
            <a:ext cx="6315581" cy="10353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378BDF9-5F56-424C-BC2D-22EE685103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6945" y="5321452"/>
            <a:ext cx="6204178" cy="13383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B82BCDE-CF1A-4B68-B435-D31FE3A4DF25}"/>
                  </a:ext>
                </a:extLst>
              </p14:cNvPr>
              <p14:cNvContentPartPr/>
              <p14:nvPr/>
            </p14:nvContentPartPr>
            <p14:xfrm>
              <a:off x="9696600" y="56880"/>
              <a:ext cx="1866960" cy="1727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B82BCDE-CF1A-4B68-B435-D31FE3A4DF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87240" y="47520"/>
                <a:ext cx="1885680" cy="17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5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43C1FE-D235-49FD-862A-03621D0035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844323" cy="642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C99D09-ECA8-4DCB-A2CE-8D4ADCEE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4" y="898303"/>
            <a:ext cx="2838560" cy="80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5FECC-9F3D-4458-94D8-2AE3F1D7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01" y="1129098"/>
            <a:ext cx="1477991" cy="3043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E7A8F0-03F2-46B2-9CE2-A3070965CDA0}"/>
              </a:ext>
            </a:extLst>
          </p:cNvPr>
          <p:cNvCxnSpPr/>
          <p:nvPr/>
        </p:nvCxnSpPr>
        <p:spPr>
          <a:xfrm>
            <a:off x="3188873" y="1301330"/>
            <a:ext cx="14522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B73110-3895-4907-85F4-E281779B53F0}"/>
              </a:ext>
            </a:extLst>
          </p:cNvPr>
          <p:cNvCxnSpPr/>
          <p:nvPr/>
        </p:nvCxnSpPr>
        <p:spPr>
          <a:xfrm>
            <a:off x="7176887" y="1301330"/>
            <a:ext cx="6915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8C4E56-3D63-4973-8D78-AD5F58CB7D54}"/>
              </a:ext>
            </a:extLst>
          </p:cNvPr>
          <p:cNvSpPr txBox="1"/>
          <p:nvPr/>
        </p:nvSpPr>
        <p:spPr>
          <a:xfrm>
            <a:off x="7340567" y="93199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E0FB1-D47C-42BB-A2DE-F2F03014F0BA}"/>
              </a:ext>
            </a:extLst>
          </p:cNvPr>
          <p:cNvSpPr txBox="1"/>
          <p:nvPr/>
        </p:nvSpPr>
        <p:spPr>
          <a:xfrm>
            <a:off x="3732913" y="93199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A6B263-E755-4B11-B4BD-BB0C9BB4F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364" y="959332"/>
            <a:ext cx="3795912" cy="6839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9C88D-32A5-4CFF-8C9F-096216D2D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24" y="2288923"/>
            <a:ext cx="8374769" cy="304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45886BC-EAE3-4014-A81A-CA9C01179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3832" y="2709552"/>
            <a:ext cx="4534444" cy="10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B44C8-3095-4533-9E15-C0E3C338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7684034" cy="547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56E910-10B5-4A03-8AE5-A250DA0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" y="631379"/>
            <a:ext cx="8214232" cy="569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827DAC-21D0-4FBF-B0A4-E5EE733A2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626" y="916080"/>
            <a:ext cx="3880438" cy="589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9AA51-70DD-4505-9140-D86E1CE5B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" y="1663025"/>
            <a:ext cx="2462732" cy="25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5FE03-FDCE-4BEE-9541-C43CE19EE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14" y="1885922"/>
            <a:ext cx="3386023" cy="790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6A6E8-D56C-4354-92FB-BC69448C6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377" y="1624743"/>
            <a:ext cx="3952421" cy="2554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A6C949-71A6-4826-9871-AD21150C8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1452" y="1867971"/>
            <a:ext cx="3777227" cy="910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1C3F63-DE43-4F5C-A277-360C9EB8C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4" y="3056323"/>
            <a:ext cx="6454588" cy="311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31EAF1-0720-4144-9317-6A2A0E070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1452" y="3056325"/>
            <a:ext cx="3777227" cy="10280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257075-369A-4A0D-BA7E-C480D1508B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74" y="4266503"/>
            <a:ext cx="7707087" cy="321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1D844A-786E-4C19-9C8C-0F0E9B7270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7094" y="4767500"/>
            <a:ext cx="7341585" cy="9315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DD6B04-B9EE-4FFB-AF92-75420F9377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4188" y="5878534"/>
            <a:ext cx="1936140" cy="8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6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4AC0F-DA4A-42BD-844D-44A8190E9F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145780" cy="850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1B5F5-11CF-4ADA-91E5-9FE9A2DB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986788"/>
            <a:ext cx="8252460" cy="23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707EA-DC7E-46A9-AB31-CBF9571F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1346548"/>
            <a:ext cx="8252460" cy="5119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7E22D3-11CD-48F5-A4BC-C336FEF96884}"/>
              </a:ext>
            </a:extLst>
          </p:cNvPr>
          <p:cNvCxnSpPr>
            <a:endCxn id="5" idx="1"/>
          </p:cNvCxnSpPr>
          <p:nvPr/>
        </p:nvCxnSpPr>
        <p:spPr>
          <a:xfrm>
            <a:off x="129540" y="1106708"/>
            <a:ext cx="27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02EEA8-68A9-4C33-B375-789C6BACC742}"/>
              </a:ext>
            </a:extLst>
          </p:cNvPr>
          <p:cNvCxnSpPr>
            <a:endCxn id="7" idx="1"/>
          </p:cNvCxnSpPr>
          <p:nvPr/>
        </p:nvCxnSpPr>
        <p:spPr>
          <a:xfrm>
            <a:off x="129540" y="1602546"/>
            <a:ext cx="27432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4DEB83C-2CD0-41A3-BFA8-8BE7480F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281" y="1858545"/>
            <a:ext cx="5244929" cy="1275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23FDD3-13CA-4D5E-BBE3-3AAC5477B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55" y="5242189"/>
            <a:ext cx="10400686" cy="6985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975BD6-BEC1-47F7-AA24-2404D2B86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" y="5936715"/>
            <a:ext cx="10435301" cy="68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7BF1-93BA-4D77-9999-67AA8397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Bonus Question 1</a:t>
            </a:r>
          </a:p>
        </p:txBody>
      </p:sp>
    </p:spTree>
    <p:extLst>
      <p:ext uri="{BB962C8B-B14F-4D97-AF65-F5344CB8AC3E}">
        <p14:creationId xmlns:p14="http://schemas.microsoft.com/office/powerpoint/2010/main" val="58780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C63BD-CF1B-4EFB-A57B-F503FC3DD3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0012680" cy="141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326CE9-E115-4115-8FE7-243ED6F4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3" y="1614080"/>
            <a:ext cx="11052134" cy="28207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E97FCF-002E-4A5D-A435-C35323CE047E}"/>
                  </a:ext>
                </a:extLst>
              </p14:cNvPr>
              <p14:cNvContentPartPr/>
              <p14:nvPr/>
            </p14:nvContentPartPr>
            <p14:xfrm>
              <a:off x="2482920" y="-50760"/>
              <a:ext cx="9182520" cy="5950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E97FCF-002E-4A5D-A435-C35323CE04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3560" y="-60120"/>
                <a:ext cx="920124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20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59F81-27B2-4F3B-A6E1-A343F065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"/>
            <a:ext cx="3881628" cy="48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604CE-F628-415C-BFDA-AFC542277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4" y="900745"/>
            <a:ext cx="11860232" cy="40293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AA1E4E-E603-4C58-87AF-F5124083C6C7}"/>
                  </a:ext>
                </a:extLst>
              </p14:cNvPr>
              <p14:cNvContentPartPr/>
              <p14:nvPr/>
            </p14:nvContentPartPr>
            <p14:xfrm>
              <a:off x="1047600" y="2158920"/>
              <a:ext cx="8979480" cy="275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AA1E4E-E603-4C58-87AF-F5124083C6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240" y="2149560"/>
                <a:ext cx="899820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07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68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C8E314-B59C-4110-9315-E2C93782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57" y="2139360"/>
            <a:ext cx="6733839" cy="1359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E5C98-435E-4C4D-8E52-CA3D277A17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"/>
            <a:ext cx="5995945" cy="233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F198AE-86FE-4DC4-A085-0DA01DE053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" y="2339789"/>
            <a:ext cx="5995945" cy="184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48750-683D-4B44-B55C-238BB3BEC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924" y="777015"/>
            <a:ext cx="1920240" cy="22591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\frac{d^2 x^{\mu}}{d \lambda^{2}}+\Gamma_{\nu \alpha}^{\mu} \frac{d x^{\nu}}{d \lambda} \frac{d x^{\alpha}}{d \lambda}=0$&#10;&#10;&#10;\end{document}" title="IguanaTex Bitmap Display">
            <a:extLst>
              <a:ext uri="{FF2B5EF4-FFF2-40B4-BE49-F238E27FC236}">
                <a16:creationId xmlns:a16="http://schemas.microsoft.com/office/drawing/2014/main" id="{1545FE99-29DB-42DA-8AFC-61F7118B5FB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77" y="684757"/>
            <a:ext cx="2881971" cy="410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C058B7-5538-4E62-84A1-D3158F8C6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0678" y="1177955"/>
            <a:ext cx="5995945" cy="172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257CF7-326A-42F3-BE42-0E7466B9D8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06305"/>
            <a:ext cx="6644715" cy="2298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38549F-8C54-4A16-9FE6-50F009453E33}"/>
              </a:ext>
            </a:extLst>
          </p:cNvPr>
          <p:cNvSpPr txBox="1"/>
          <p:nvPr/>
        </p:nvSpPr>
        <p:spPr>
          <a:xfrm>
            <a:off x="0" y="4070909"/>
            <a:ext cx="401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Plug them into the geodesic equation,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84177E-A4B3-4EBA-8F40-C8C9C133E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3844" y="4072815"/>
            <a:ext cx="7410052" cy="25342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86C279-5EDC-47A5-97FC-C0548BC5DB9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95944" y="5715"/>
            <a:ext cx="6112236" cy="4582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16DBFF-F331-45C8-9D45-C83CCA1C1099}"/>
                  </a:ext>
                </a:extLst>
              </p14:cNvPr>
              <p14:cNvContentPartPr/>
              <p14:nvPr/>
            </p14:nvContentPartPr>
            <p14:xfrm>
              <a:off x="601920" y="1379520"/>
              <a:ext cx="2550240" cy="263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16DBFF-F331-45C8-9D45-C83CCA1C10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2560" y="1370160"/>
                <a:ext cx="2568960" cy="26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770DE0-4C34-4A51-BB84-456EE3EC2E62}"/>
                  </a:ext>
                </a:extLst>
              </p14:cNvPr>
              <p14:cNvContentPartPr/>
              <p14:nvPr/>
            </p14:nvContentPartPr>
            <p14:xfrm>
              <a:off x="2374920" y="1384200"/>
              <a:ext cx="2171880" cy="66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770DE0-4C34-4A51-BB84-456EE3EC2E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65560" y="1374840"/>
                <a:ext cx="2190600" cy="6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48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D7B00-4704-4E22-B9DA-1BBFF612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494782" cy="151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3A28B-F88C-4C52-94FD-798DD0EF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096"/>
            <a:ext cx="5150808" cy="251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12117-83C3-47AB-AF9A-49D2AABDE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46" y="2072652"/>
            <a:ext cx="5978628" cy="60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3EE17-F709-4DD8-994F-A6591E286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06528"/>
            <a:ext cx="3803597" cy="269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12F81E-3D34-406A-96FB-E8F822892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528" y="3232978"/>
            <a:ext cx="4523888" cy="564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408601-02D0-4278-A29A-D11BFF2FE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528" y="3991420"/>
            <a:ext cx="4975472" cy="606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B8B91-BE92-4B68-98CE-3C8A2D575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98" y="4754075"/>
            <a:ext cx="7060150" cy="286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B2DC23-DBC1-4AF8-B1AB-2E955CEEC6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5246" y="2464836"/>
            <a:ext cx="266737" cy="21434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156E02-7C84-4CE4-8AAE-E42DC734E096}"/>
              </a:ext>
            </a:extLst>
          </p:cNvPr>
          <p:cNvCxnSpPr>
            <a:cxnSpLocks/>
            <a:stCxn id="9" idx="3"/>
            <a:endCxn id="9" idx="3"/>
          </p:cNvCxnSpPr>
          <p:nvPr/>
        </p:nvCxnSpPr>
        <p:spPr>
          <a:xfrm>
            <a:off x="6573074" y="237591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2F3F9DE-9066-44D4-8AC7-E6FDFC006C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5658" y="5167904"/>
            <a:ext cx="4295992" cy="6065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162F7D-FE95-4427-9F3E-27DEAF25EB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98" y="5803210"/>
            <a:ext cx="2623905" cy="2864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22EF49-A190-45C7-829B-E9AE2846FF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1798" y="6118469"/>
            <a:ext cx="4143712" cy="67738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CC89D8-E233-483F-A855-8EBA574E1539}"/>
              </a:ext>
            </a:extLst>
          </p:cNvPr>
          <p:cNvCxnSpPr/>
          <p:nvPr/>
        </p:nvCxnSpPr>
        <p:spPr>
          <a:xfrm>
            <a:off x="7050148" y="0"/>
            <a:ext cx="0" cy="6858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1240F3F-B3E6-4C26-8B40-92C23910EB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1196" y="57647"/>
            <a:ext cx="5567480" cy="18619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DC75C3-84CE-4B54-89F1-5275170D61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8202" y="376902"/>
            <a:ext cx="3532006" cy="7612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5AAA0D-B112-400F-9E33-B9A32CCA31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8248" y="1133039"/>
            <a:ext cx="4754880" cy="2341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C040CD5-AAA3-4C1D-956F-98EC488854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2602" y="1481460"/>
            <a:ext cx="3431198" cy="6872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52F3CA-C05B-4989-BD16-887F64FA0170}"/>
                  </a:ext>
                </a:extLst>
              </p14:cNvPr>
              <p14:cNvContentPartPr/>
              <p14:nvPr/>
            </p14:nvContentPartPr>
            <p14:xfrm>
              <a:off x="1181160" y="609480"/>
              <a:ext cx="10560960" cy="6012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52F3CA-C05B-4989-BD16-887F64FA01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71800" y="600120"/>
                <a:ext cx="10579680" cy="60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91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460874-7BD0-482C-948A-EC8DA39EC9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721315" cy="1551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4297D-83AA-4B58-97E8-14617EDF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9" y="1823606"/>
            <a:ext cx="2066362" cy="662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C60E7A-0A83-49A7-843F-D18E79AE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525" y="1922667"/>
            <a:ext cx="1446175" cy="46606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D900D1-5716-4E8E-B0E4-72AB14B64D03}"/>
              </a:ext>
            </a:extLst>
          </p:cNvPr>
          <p:cNvCxnSpPr/>
          <p:nvPr/>
        </p:nvCxnSpPr>
        <p:spPr>
          <a:xfrm>
            <a:off x="2758440" y="2154771"/>
            <a:ext cx="8915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FFF48BD-BBAB-49F0-872D-456663368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786648"/>
            <a:ext cx="4286442" cy="73624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E082B9-35DD-4557-8720-609840AC58FE}"/>
              </a:ext>
            </a:extLst>
          </p:cNvPr>
          <p:cNvCxnSpPr/>
          <p:nvPr/>
        </p:nvCxnSpPr>
        <p:spPr>
          <a:xfrm>
            <a:off x="5343245" y="2154771"/>
            <a:ext cx="8822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95ED3F6-79FA-4FB1-92E0-586364BCB1A1}"/>
              </a:ext>
            </a:extLst>
          </p:cNvPr>
          <p:cNvSpPr txBox="1"/>
          <p:nvPr/>
        </p:nvSpPr>
        <p:spPr>
          <a:xfrm>
            <a:off x="5492911" y="1846993"/>
            <a:ext cx="856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ea typeface="CMU Serif" panose="02000603000000000000" pitchFamily="2" charset="0"/>
                <a:cs typeface="CMU Serif" panose="02000603000000000000" pitchFamily="2" charset="0"/>
              </a:rPr>
              <a:t>Plug in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A2330E-2101-4985-BB1C-6983E88F5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596" y="3017469"/>
            <a:ext cx="4189049" cy="93730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193D8-64C9-4E6C-AD32-DC85DD9A0BF1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8582121" y="2522893"/>
            <a:ext cx="0" cy="494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514744-BB98-4EF9-9BA9-E3047CA5480C}"/>
              </a:ext>
            </a:extLst>
          </p:cNvPr>
          <p:cNvSpPr txBox="1"/>
          <p:nvPr/>
        </p:nvSpPr>
        <p:spPr>
          <a:xfrm>
            <a:off x="8641811" y="257375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1D30EFD-0B6E-42C3-BD02-CE1914EAA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43" y="4401105"/>
            <a:ext cx="5962341" cy="3021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78E936-F253-41A7-8966-9621700B2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596" y="4449354"/>
            <a:ext cx="4308431" cy="11767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29EC8E-380F-4D39-8CF9-30284F0EE0E0}"/>
                  </a:ext>
                </a:extLst>
              </p14:cNvPr>
              <p14:cNvContentPartPr/>
              <p14:nvPr/>
            </p14:nvContentPartPr>
            <p14:xfrm>
              <a:off x="632880" y="320760"/>
              <a:ext cx="10692360" cy="4890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29EC8E-380F-4D39-8CF9-30284F0EE0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3520" y="311400"/>
                <a:ext cx="10711080" cy="49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104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94BE7-7187-4ECE-BBBC-E6813D68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278297" cy="274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3776E-A71E-4388-B842-899ECA2E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" y="496848"/>
            <a:ext cx="6513179" cy="33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1C9119-40C9-4912-8D9F-306F936B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73" y="1054670"/>
            <a:ext cx="3968659" cy="33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08DB4-56D8-47B8-9E87-F503A98B1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432" y="1054670"/>
            <a:ext cx="6749463" cy="329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E7B51C-D665-4EF7-B450-69D80B1BF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680" y="1606745"/>
            <a:ext cx="5745480" cy="4227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448305-64B7-4870-A3BF-51974BA041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680" y="2343406"/>
            <a:ext cx="7193280" cy="10855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80CEAD-A261-4545-8FB5-B6D95C09E011}"/>
              </a:ext>
            </a:extLst>
          </p:cNvPr>
          <p:cNvCxnSpPr/>
          <p:nvPr/>
        </p:nvCxnSpPr>
        <p:spPr>
          <a:xfrm>
            <a:off x="1562100" y="1818095"/>
            <a:ext cx="6316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AE26B7-995C-4328-943F-FDB0099F6AB2}"/>
              </a:ext>
            </a:extLst>
          </p:cNvPr>
          <p:cNvCxnSpPr/>
          <p:nvPr/>
        </p:nvCxnSpPr>
        <p:spPr>
          <a:xfrm>
            <a:off x="1562100" y="2890738"/>
            <a:ext cx="6316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263ECE3-635C-467B-8707-59C93F3CC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7714" y="3863949"/>
            <a:ext cx="2066362" cy="6623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34E11D-0FB9-4E63-9479-35D800D87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0586" y="3896816"/>
            <a:ext cx="3431198" cy="6872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A18BAD-9F08-4E9F-8852-ECF16959F2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547" y="3863949"/>
            <a:ext cx="2275110" cy="7200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DDE1A3-C41A-4A60-A6CA-0426AA990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8822" y="5389718"/>
            <a:ext cx="2974355" cy="827224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E5443D5-8563-4785-A389-40A59957A15C}"/>
              </a:ext>
            </a:extLst>
          </p:cNvPr>
          <p:cNvCxnSpPr/>
          <p:nvPr/>
        </p:nvCxnSpPr>
        <p:spPr>
          <a:xfrm flipH="1">
            <a:off x="3224657" y="3276600"/>
            <a:ext cx="1796923" cy="62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BEF006D-74F0-450A-AC0F-5E413D68359F}"/>
              </a:ext>
            </a:extLst>
          </p:cNvPr>
          <p:cNvCxnSpPr>
            <a:endCxn id="20" idx="0"/>
          </p:cNvCxnSpPr>
          <p:nvPr/>
        </p:nvCxnSpPr>
        <p:spPr>
          <a:xfrm flipH="1">
            <a:off x="6506185" y="3276600"/>
            <a:ext cx="633755" cy="620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D9ACB9-675A-4D53-BD1A-A2A29E4E17D9}"/>
              </a:ext>
            </a:extLst>
          </p:cNvPr>
          <p:cNvCxnSpPr/>
          <p:nvPr/>
        </p:nvCxnSpPr>
        <p:spPr>
          <a:xfrm>
            <a:off x="8831580" y="3276600"/>
            <a:ext cx="956134" cy="587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22CA2BF-5DD8-4141-88CA-0F5D960096DF}"/>
                  </a:ext>
                </a:extLst>
              </p14:cNvPr>
              <p14:cNvContentPartPr/>
              <p14:nvPr/>
            </p14:nvContentPartPr>
            <p14:xfrm>
              <a:off x="546120" y="199440"/>
              <a:ext cx="11516040" cy="4786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22CA2BF-5DD8-4141-88CA-0F5D960096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760" y="190080"/>
                <a:ext cx="11534760" cy="48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72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2F5D0-67F1-41D2-A8F4-5655E8A6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7759412" cy="807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45349-0410-4FD6-8BA4-F004C046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3" y="942022"/>
            <a:ext cx="3424238" cy="317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6BD73-65F6-44FB-A768-ABA59CF55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318" y="854593"/>
            <a:ext cx="1034211" cy="460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9202F3-6F05-4510-8560-A9A2ABF5B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15" y="1549585"/>
            <a:ext cx="8442960" cy="576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B21894-268C-4C6E-A02E-11ED76C98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7258" y="2126265"/>
            <a:ext cx="1409261" cy="84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A0BECC-B80C-4744-97F9-FC879CE1C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360" y="2126265"/>
            <a:ext cx="2042160" cy="9224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24F4AC-BA21-4F1C-B613-64EA654DB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351" y="3746456"/>
            <a:ext cx="3418429" cy="5871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8B91862-24F6-4820-8BF3-6D2517191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525" y="3353190"/>
            <a:ext cx="6554416" cy="307358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99C3AD3-EDB6-4CDA-A521-EF6C8370ADA8}"/>
              </a:ext>
            </a:extLst>
          </p:cNvPr>
          <p:cNvCxnSpPr>
            <a:cxnSpLocks/>
          </p:cNvCxnSpPr>
          <p:nvPr/>
        </p:nvCxnSpPr>
        <p:spPr>
          <a:xfrm flipV="1">
            <a:off x="4941043" y="3133253"/>
            <a:ext cx="2534179" cy="906780"/>
          </a:xfrm>
          <a:prstGeom prst="curvedConnector3">
            <a:avLst>
              <a:gd name="adj1" fmla="val 107732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7CE10F0-3037-474B-B491-03F0B67DB58C}"/>
                  </a:ext>
                </a:extLst>
              </p14:cNvPr>
              <p14:cNvContentPartPr/>
              <p14:nvPr/>
            </p14:nvContentPartPr>
            <p14:xfrm>
              <a:off x="7414200" y="234000"/>
              <a:ext cx="3200040" cy="1266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7CE10F0-3037-474B-B491-03F0B67DB5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04840" y="224640"/>
                <a:ext cx="3218760" cy="12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113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1D39D-888F-4C93-AE75-BDAE1CC8E8F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8283495" cy="2048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D0DF7-8E85-4201-838F-F9A033459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" y="2176548"/>
            <a:ext cx="9242759" cy="940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15D28E-08E9-457D-A603-B21FFED26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2958984"/>
            <a:ext cx="3868247" cy="940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36DEA-478B-425E-9EA8-C31B4D276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9" y="4246330"/>
            <a:ext cx="9444767" cy="629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E3698F-849A-4A95-A86C-DFB0EC60F575}"/>
                  </a:ext>
                </a:extLst>
              </p14:cNvPr>
              <p14:cNvContentPartPr/>
              <p14:nvPr/>
            </p14:nvContentPartPr>
            <p14:xfrm>
              <a:off x="3286440" y="199440"/>
              <a:ext cx="8688960" cy="576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E3698F-849A-4A95-A86C-DFB0EC60F5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7080" y="190080"/>
                <a:ext cx="8707680" cy="578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6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77763-6D3B-474D-AFEB-99FD789297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6320118" cy="12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2B1A5-1039-4053-A2CE-0A0FAF20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" y="1401743"/>
            <a:ext cx="6149340" cy="4461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C092A-89F2-4F23-B6AF-4B016772E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45" y="1902447"/>
            <a:ext cx="2460136" cy="829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4EF89-B241-4FB9-B907-16DDE254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3204143"/>
            <a:ext cx="762266" cy="224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D045F5-6EEE-4783-930D-C1AB06F9C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6096003" cy="1008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906EC0-DF39-4012-BC68-BF626CC63F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" y="4662374"/>
            <a:ext cx="4671060" cy="268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B38E4-9113-4054-B01F-BF5DB3D28A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" y="4968998"/>
            <a:ext cx="6096000" cy="950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96502D-D806-4D41-8A74-F73444B3D6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442" y="5919601"/>
            <a:ext cx="5467118" cy="4461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B27D37-0C3C-488A-9AFE-EEC873643C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4139" y="83000"/>
            <a:ext cx="5614807" cy="2323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AB65E8-4A35-4ECA-BEF2-839C280DBD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511" y="487472"/>
            <a:ext cx="5135770" cy="12646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529BD6-68E8-455B-BA26-D00679AA84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2660" y="1844603"/>
            <a:ext cx="6149340" cy="2310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433313-546C-4E67-8A53-B7F508894E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42323" y="2133515"/>
            <a:ext cx="2238438" cy="5906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38D53F-E889-41C8-A901-E0E9D394E7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2862950"/>
            <a:ext cx="2874047" cy="2750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98644B-31F8-4F2F-BE49-418EE70835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0478" y="3140544"/>
            <a:ext cx="5813774" cy="608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CF581A-76FC-411E-8ABF-F12BB254F2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49340" y="3849640"/>
            <a:ext cx="6004560" cy="1672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8302EC0-C7AA-4F71-AA34-D338C590EF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41185" y="4154218"/>
            <a:ext cx="4312422" cy="8144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B925ABF-B7A6-483B-BDD5-271694D17ADD}"/>
                  </a:ext>
                </a:extLst>
              </p14:cNvPr>
              <p14:cNvContentPartPr/>
              <p14:nvPr/>
            </p14:nvContentPartPr>
            <p14:xfrm>
              <a:off x="8671320" y="4308840"/>
              <a:ext cx="3390840" cy="2133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B925ABF-B7A6-483B-BDD5-271694D17A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61960" y="4299480"/>
                <a:ext cx="3409560" cy="21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80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7BF1-93BA-4D77-9999-67AA8397E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2766218"/>
            <a:ext cx="1179021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Exercise 7.2</a:t>
            </a:r>
            <a:br>
              <a:rPr lang="en-US" dirty="0"/>
            </a:br>
            <a:r>
              <a:rPr lang="en-US" dirty="0"/>
              <a:t>(Gravitational deflection of light in Newtonian Gravity)</a:t>
            </a:r>
          </a:p>
        </p:txBody>
      </p:sp>
    </p:spTree>
    <p:extLst>
      <p:ext uri="{BB962C8B-B14F-4D97-AF65-F5344CB8AC3E}">
        <p14:creationId xmlns:p14="http://schemas.microsoft.com/office/powerpoint/2010/main" val="38550809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205.849"/>
  <p:tag name="LATEXADDIN" val="\documentclass{article}&#10;\usepackage{amsmath}&#10;\pagestyle{empty}&#10;\begin{document}&#10;&#10;$\frac{d^2 x^{\mu}}{d \lambda^{2}}+\Gamma_{\nu \alpha}^{\mu} \frac{d x^{\nu}}{d \lambda} \frac{d x^{\alpha}}{d \lambda}=0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36.595"/>
  <p:tag name="LATEXADDIN" val="\documentclass{article}&#10;\usepackage{amsmath}&#10;\pagestyle{empty}&#10;\begin{document}&#10;&#10;$\bullet$ Motion in a plane $\rightarrow$ : $\theta=\text{constant}, \phi = \pi/2$ like in Ex.1.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3638.545"/>
  <p:tag name="LATEXADDIN" val="\documentclass{article}&#10;\usepackage{amsmath}&#10;\pagestyle{empty}&#10;\begin{document}&#10;&#10;$\bullet$ As gravity is a central force the angular momentum is conserved.&#10;&#10;&#10;\end{document}"/>
  <p:tag name="IGUANATEXSIZE" val="20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NR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10699</TotalTime>
  <Words>164</Words>
  <Application>Microsoft Office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CMU Serif</vt:lpstr>
      <vt:lpstr>Times New Roman</vt:lpstr>
      <vt:lpstr>Office Theme</vt:lpstr>
      <vt:lpstr>Exercise 7.1 (Gravitational deflection of light in GR)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7.2 (Gravitational deflection of light in Newtonian Gravity)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Bonus Question 1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Kulkarni</dc:creator>
  <cp:lastModifiedBy>Rohan Kulkarni</cp:lastModifiedBy>
  <cp:revision>4</cp:revision>
  <dcterms:created xsi:type="dcterms:W3CDTF">2021-05-19T14:27:12Z</dcterms:created>
  <dcterms:modified xsi:type="dcterms:W3CDTF">2021-06-08T10:51:42Z</dcterms:modified>
</cp:coreProperties>
</file>